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59B21A-49FB-460C-AE14-002406D415A1}" type="doc">
      <dgm:prSet loTypeId="urn:microsoft.com/office/officeart/2008/layout/LinedLis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887805D-41F0-4378-9FD1-99739A0D22E4}">
      <dgm:prSet/>
      <dgm:spPr/>
      <dgm:t>
        <a:bodyPr/>
        <a:lstStyle/>
        <a:p>
          <a:r>
            <a:rPr lang="ru-RU" b="0" i="0"/>
            <a:t>Сокет </a:t>
          </a:r>
          <a:r>
            <a:rPr lang="en-US" b="0" i="0"/>
            <a:t>LGA 1700</a:t>
          </a:r>
          <a:endParaRPr lang="en-US"/>
        </a:p>
      </dgm:t>
    </dgm:pt>
    <dgm:pt modelId="{1CC13420-D334-4AF8-BF25-9AE84E18B1DB}" type="parTrans" cxnId="{96E477A5-E433-4648-A436-0891B6EBF161}">
      <dgm:prSet/>
      <dgm:spPr/>
      <dgm:t>
        <a:bodyPr/>
        <a:lstStyle/>
        <a:p>
          <a:endParaRPr lang="en-US"/>
        </a:p>
      </dgm:t>
    </dgm:pt>
    <dgm:pt modelId="{75835287-7916-4DCE-9C6E-732EB5E486C7}" type="sibTrans" cxnId="{96E477A5-E433-4648-A436-0891B6EBF161}">
      <dgm:prSet/>
      <dgm:spPr/>
      <dgm:t>
        <a:bodyPr/>
        <a:lstStyle/>
        <a:p>
          <a:endParaRPr lang="en-US"/>
        </a:p>
      </dgm:t>
    </dgm:pt>
    <dgm:pt modelId="{EAB902A1-A6A7-4C0D-9CC0-F7534835A23F}">
      <dgm:prSet/>
      <dgm:spPr/>
      <dgm:t>
        <a:bodyPr/>
        <a:lstStyle/>
        <a:p>
          <a:r>
            <a:rPr lang="ru-RU" b="0" i="0"/>
            <a:t>Чипсет </a:t>
          </a:r>
          <a:r>
            <a:rPr lang="en-US" b="0" i="0"/>
            <a:t>Intel ( Intel B760 )</a:t>
          </a:r>
          <a:endParaRPr lang="en-US"/>
        </a:p>
      </dgm:t>
    </dgm:pt>
    <dgm:pt modelId="{4C1E7963-31F5-4ABC-A22E-D799D7285DCC}" type="parTrans" cxnId="{D40A7689-97A0-42B8-A117-D628FA22DA4E}">
      <dgm:prSet/>
      <dgm:spPr/>
      <dgm:t>
        <a:bodyPr/>
        <a:lstStyle/>
        <a:p>
          <a:endParaRPr lang="en-US"/>
        </a:p>
      </dgm:t>
    </dgm:pt>
    <dgm:pt modelId="{041111CC-C6E1-4B1A-A035-DD58595974C4}" type="sibTrans" cxnId="{D40A7689-97A0-42B8-A117-D628FA22DA4E}">
      <dgm:prSet/>
      <dgm:spPr/>
      <dgm:t>
        <a:bodyPr/>
        <a:lstStyle/>
        <a:p>
          <a:endParaRPr lang="en-US"/>
        </a:p>
      </dgm:t>
    </dgm:pt>
    <dgm:pt modelId="{A67CB034-AB85-4191-BFF4-F99CEF5C8C80}">
      <dgm:prSet/>
      <dgm:spPr/>
      <dgm:t>
        <a:bodyPr/>
        <a:lstStyle/>
        <a:p>
          <a:r>
            <a:rPr lang="ru-RU" dirty="0"/>
            <a:t>Тип памяти:</a:t>
          </a:r>
          <a:r>
            <a:rPr lang="en-US" dirty="0"/>
            <a:t> DDR5 </a:t>
          </a:r>
        </a:p>
      </dgm:t>
    </dgm:pt>
    <dgm:pt modelId="{94248DA4-11C6-4CAE-AE6A-AEBF15AEECF7}" type="parTrans" cxnId="{D7697D3E-4683-4533-A21D-2A40EEAA5D68}">
      <dgm:prSet/>
      <dgm:spPr/>
      <dgm:t>
        <a:bodyPr/>
        <a:lstStyle/>
        <a:p>
          <a:endParaRPr lang="en-US"/>
        </a:p>
      </dgm:t>
    </dgm:pt>
    <dgm:pt modelId="{983977A2-E280-468E-8D57-204A019D24E5}" type="sibTrans" cxnId="{D7697D3E-4683-4533-A21D-2A40EEAA5D68}">
      <dgm:prSet/>
      <dgm:spPr/>
      <dgm:t>
        <a:bodyPr/>
        <a:lstStyle/>
        <a:p>
          <a:endParaRPr lang="en-US"/>
        </a:p>
      </dgm:t>
    </dgm:pt>
    <dgm:pt modelId="{46228F4E-ED65-47A4-8A47-65BA6209183F}">
      <dgm:prSet/>
      <dgm:spPr/>
      <dgm:t>
        <a:bodyPr/>
        <a:lstStyle/>
        <a:p>
          <a:r>
            <a:rPr lang="ru-RU" b="0" i="0"/>
            <a:t>Количество слотов памяти</a:t>
          </a:r>
          <a:r>
            <a:rPr lang="en-US" b="0" i="0"/>
            <a:t>:</a:t>
          </a:r>
          <a:r>
            <a:rPr lang="ru-RU" b="0" i="0"/>
            <a:t> 4</a:t>
          </a:r>
          <a:endParaRPr lang="en-US"/>
        </a:p>
      </dgm:t>
    </dgm:pt>
    <dgm:pt modelId="{4EF3E778-FEE5-4A02-97CC-EBC2EFA75FD7}" type="parTrans" cxnId="{A348CFA7-3B00-47BD-A4DE-1132B74B44B2}">
      <dgm:prSet/>
      <dgm:spPr/>
      <dgm:t>
        <a:bodyPr/>
        <a:lstStyle/>
        <a:p>
          <a:endParaRPr lang="en-US"/>
        </a:p>
      </dgm:t>
    </dgm:pt>
    <dgm:pt modelId="{8B681FB6-8F0A-4D9F-B030-C12BAE7D8787}" type="sibTrans" cxnId="{A348CFA7-3B00-47BD-A4DE-1132B74B44B2}">
      <dgm:prSet/>
      <dgm:spPr/>
      <dgm:t>
        <a:bodyPr/>
        <a:lstStyle/>
        <a:p>
          <a:endParaRPr lang="en-US"/>
        </a:p>
      </dgm:t>
    </dgm:pt>
    <dgm:pt modelId="{45B04430-8809-42BA-B171-8D3FB91C5BCC}">
      <dgm:prSet/>
      <dgm:spPr/>
      <dgm:t>
        <a:bodyPr/>
        <a:lstStyle/>
        <a:p>
          <a:r>
            <a:rPr lang="ru-RU" b="0" i="0"/>
            <a:t>Количество слотов PCI-E x16</a:t>
          </a:r>
          <a:r>
            <a:rPr lang="en-US" b="0" i="0"/>
            <a:t>: </a:t>
          </a:r>
          <a:r>
            <a:rPr lang="ru-RU" b="0" i="0"/>
            <a:t>2</a:t>
          </a:r>
          <a:endParaRPr lang="en-US"/>
        </a:p>
      </dgm:t>
    </dgm:pt>
    <dgm:pt modelId="{A57BEA16-4536-4FA3-A215-CC42C7DDBA81}" type="parTrans" cxnId="{A0C8462F-7546-4E56-B232-4EAF55D5157B}">
      <dgm:prSet/>
      <dgm:spPr/>
      <dgm:t>
        <a:bodyPr/>
        <a:lstStyle/>
        <a:p>
          <a:endParaRPr lang="en-US"/>
        </a:p>
      </dgm:t>
    </dgm:pt>
    <dgm:pt modelId="{42C13C5D-5EE8-4DA5-B6D1-057FC9C51A8F}" type="sibTrans" cxnId="{A0C8462F-7546-4E56-B232-4EAF55D5157B}">
      <dgm:prSet/>
      <dgm:spPr/>
      <dgm:t>
        <a:bodyPr/>
        <a:lstStyle/>
        <a:p>
          <a:endParaRPr lang="en-US"/>
        </a:p>
      </dgm:t>
    </dgm:pt>
    <dgm:pt modelId="{801BF615-F4E2-4A10-8006-09C043138514}">
      <dgm:prSet/>
      <dgm:spPr/>
      <dgm:t>
        <a:bodyPr/>
        <a:lstStyle/>
        <a:p>
          <a:r>
            <a:rPr lang="ru-RU" b="0" i="0" dirty="0"/>
            <a:t>Звуковая схема</a:t>
          </a:r>
          <a:r>
            <a:rPr lang="en-US" b="0" i="0" dirty="0"/>
            <a:t>:</a:t>
          </a:r>
          <a:r>
            <a:rPr lang="ru-RU" b="0" i="0" dirty="0"/>
            <a:t> 7.1</a:t>
          </a:r>
          <a:endParaRPr lang="en-US" dirty="0"/>
        </a:p>
      </dgm:t>
    </dgm:pt>
    <dgm:pt modelId="{F59503D4-C599-4715-AFA6-C3C4A028A76B}" type="parTrans" cxnId="{CC961CED-2979-42BE-A55F-7BCFE2F45B1E}">
      <dgm:prSet/>
      <dgm:spPr/>
      <dgm:t>
        <a:bodyPr/>
        <a:lstStyle/>
        <a:p>
          <a:endParaRPr lang="en-US"/>
        </a:p>
      </dgm:t>
    </dgm:pt>
    <dgm:pt modelId="{1C73FC31-47BE-4D27-B40E-28815719DC94}" type="sibTrans" cxnId="{CC961CED-2979-42BE-A55F-7BCFE2F45B1E}">
      <dgm:prSet/>
      <dgm:spPr/>
      <dgm:t>
        <a:bodyPr/>
        <a:lstStyle/>
        <a:p>
          <a:endParaRPr lang="en-US"/>
        </a:p>
      </dgm:t>
    </dgm:pt>
    <dgm:pt modelId="{A64F5385-68A6-48FC-A3B8-C990CAF2C6EE}">
      <dgm:prSet/>
      <dgm:spPr/>
      <dgm:t>
        <a:bodyPr/>
        <a:lstStyle/>
        <a:p>
          <a:r>
            <a:rPr lang="en-US" dirty="0"/>
            <a:t>Price: 17499</a:t>
          </a:r>
        </a:p>
      </dgm:t>
    </dgm:pt>
    <dgm:pt modelId="{1C3AC790-AD4B-478C-A646-0BD8726894BC}" type="parTrans" cxnId="{70D3CE6F-FC73-41F4-BE79-1ED6988FFAA0}">
      <dgm:prSet/>
      <dgm:spPr/>
      <dgm:t>
        <a:bodyPr/>
        <a:lstStyle/>
        <a:p>
          <a:endParaRPr lang="en-US"/>
        </a:p>
      </dgm:t>
    </dgm:pt>
    <dgm:pt modelId="{771A5EE1-FC6B-483E-8C69-45AC194D2F61}" type="sibTrans" cxnId="{70D3CE6F-FC73-41F4-BE79-1ED6988FFAA0}">
      <dgm:prSet/>
      <dgm:spPr/>
      <dgm:t>
        <a:bodyPr/>
        <a:lstStyle/>
        <a:p>
          <a:endParaRPr lang="en-US"/>
        </a:p>
      </dgm:t>
    </dgm:pt>
    <dgm:pt modelId="{A71AB713-AF94-4B3D-8ADC-0AC9D798A3B6}" type="pres">
      <dgm:prSet presAssocID="{AF59B21A-49FB-460C-AE14-002406D415A1}" presName="vert0" presStyleCnt="0">
        <dgm:presLayoutVars>
          <dgm:dir/>
          <dgm:animOne val="branch"/>
          <dgm:animLvl val="lvl"/>
        </dgm:presLayoutVars>
      </dgm:prSet>
      <dgm:spPr/>
    </dgm:pt>
    <dgm:pt modelId="{F0807EAE-4FE7-49A5-B087-8EEE0BD1CF9B}" type="pres">
      <dgm:prSet presAssocID="{0887805D-41F0-4378-9FD1-99739A0D22E4}" presName="thickLine" presStyleLbl="alignNode1" presStyleIdx="0" presStyleCnt="7"/>
      <dgm:spPr/>
    </dgm:pt>
    <dgm:pt modelId="{ADBAD635-9AB6-4C6C-A045-2B3823328F94}" type="pres">
      <dgm:prSet presAssocID="{0887805D-41F0-4378-9FD1-99739A0D22E4}" presName="horz1" presStyleCnt="0"/>
      <dgm:spPr/>
    </dgm:pt>
    <dgm:pt modelId="{7C8A32B6-B183-4645-BD03-E21EBCF03C4D}" type="pres">
      <dgm:prSet presAssocID="{0887805D-41F0-4378-9FD1-99739A0D22E4}" presName="tx1" presStyleLbl="revTx" presStyleIdx="0" presStyleCnt="7"/>
      <dgm:spPr/>
    </dgm:pt>
    <dgm:pt modelId="{A3898102-ED2D-4C68-A882-732246F03E94}" type="pres">
      <dgm:prSet presAssocID="{0887805D-41F0-4378-9FD1-99739A0D22E4}" presName="vert1" presStyleCnt="0"/>
      <dgm:spPr/>
    </dgm:pt>
    <dgm:pt modelId="{C1C27001-2099-4D92-9C8E-DBD548B2A320}" type="pres">
      <dgm:prSet presAssocID="{EAB902A1-A6A7-4C0D-9CC0-F7534835A23F}" presName="thickLine" presStyleLbl="alignNode1" presStyleIdx="1" presStyleCnt="7"/>
      <dgm:spPr/>
    </dgm:pt>
    <dgm:pt modelId="{C67A842E-A2A5-4D70-8115-5A7F72826DEF}" type="pres">
      <dgm:prSet presAssocID="{EAB902A1-A6A7-4C0D-9CC0-F7534835A23F}" presName="horz1" presStyleCnt="0"/>
      <dgm:spPr/>
    </dgm:pt>
    <dgm:pt modelId="{C7970967-7A11-48E4-B9FB-B9A9DA2AC436}" type="pres">
      <dgm:prSet presAssocID="{EAB902A1-A6A7-4C0D-9CC0-F7534835A23F}" presName="tx1" presStyleLbl="revTx" presStyleIdx="1" presStyleCnt="7"/>
      <dgm:spPr/>
    </dgm:pt>
    <dgm:pt modelId="{8BB1EECB-3026-4A0B-8AF6-385D441A189C}" type="pres">
      <dgm:prSet presAssocID="{EAB902A1-A6A7-4C0D-9CC0-F7534835A23F}" presName="vert1" presStyleCnt="0"/>
      <dgm:spPr/>
    </dgm:pt>
    <dgm:pt modelId="{483E5A8B-5550-44B9-8D3C-9C2A8F9B9488}" type="pres">
      <dgm:prSet presAssocID="{A67CB034-AB85-4191-BFF4-F99CEF5C8C80}" presName="thickLine" presStyleLbl="alignNode1" presStyleIdx="2" presStyleCnt="7"/>
      <dgm:spPr/>
    </dgm:pt>
    <dgm:pt modelId="{9CDBC797-F817-4DC3-AF5A-361FFF154F59}" type="pres">
      <dgm:prSet presAssocID="{A67CB034-AB85-4191-BFF4-F99CEF5C8C80}" presName="horz1" presStyleCnt="0"/>
      <dgm:spPr/>
    </dgm:pt>
    <dgm:pt modelId="{A9B8FC72-631A-40A6-A0F8-7979FC326550}" type="pres">
      <dgm:prSet presAssocID="{A67CB034-AB85-4191-BFF4-F99CEF5C8C80}" presName="tx1" presStyleLbl="revTx" presStyleIdx="2" presStyleCnt="7"/>
      <dgm:spPr/>
    </dgm:pt>
    <dgm:pt modelId="{358D0C46-AF34-4227-B05A-C2F67079E962}" type="pres">
      <dgm:prSet presAssocID="{A67CB034-AB85-4191-BFF4-F99CEF5C8C80}" presName="vert1" presStyleCnt="0"/>
      <dgm:spPr/>
    </dgm:pt>
    <dgm:pt modelId="{6C7DB555-7CDE-424D-963E-46E324B66EA6}" type="pres">
      <dgm:prSet presAssocID="{46228F4E-ED65-47A4-8A47-65BA6209183F}" presName="thickLine" presStyleLbl="alignNode1" presStyleIdx="3" presStyleCnt="7"/>
      <dgm:spPr/>
    </dgm:pt>
    <dgm:pt modelId="{F0CDC27E-EF33-489F-96FD-BC7DDBE6F68A}" type="pres">
      <dgm:prSet presAssocID="{46228F4E-ED65-47A4-8A47-65BA6209183F}" presName="horz1" presStyleCnt="0"/>
      <dgm:spPr/>
    </dgm:pt>
    <dgm:pt modelId="{55F2335C-C520-4878-AB7D-5D65763BA9C2}" type="pres">
      <dgm:prSet presAssocID="{46228F4E-ED65-47A4-8A47-65BA6209183F}" presName="tx1" presStyleLbl="revTx" presStyleIdx="3" presStyleCnt="7"/>
      <dgm:spPr/>
    </dgm:pt>
    <dgm:pt modelId="{F53A1D74-AE09-47F4-B832-75705265535F}" type="pres">
      <dgm:prSet presAssocID="{46228F4E-ED65-47A4-8A47-65BA6209183F}" presName="vert1" presStyleCnt="0"/>
      <dgm:spPr/>
    </dgm:pt>
    <dgm:pt modelId="{A035F829-BB90-4C63-B48E-580FBA4A6970}" type="pres">
      <dgm:prSet presAssocID="{45B04430-8809-42BA-B171-8D3FB91C5BCC}" presName="thickLine" presStyleLbl="alignNode1" presStyleIdx="4" presStyleCnt="7"/>
      <dgm:spPr/>
    </dgm:pt>
    <dgm:pt modelId="{37050BCB-B1D8-4EA7-B7C8-9ADB174F9DAC}" type="pres">
      <dgm:prSet presAssocID="{45B04430-8809-42BA-B171-8D3FB91C5BCC}" presName="horz1" presStyleCnt="0"/>
      <dgm:spPr/>
    </dgm:pt>
    <dgm:pt modelId="{C1FF0966-1528-4B19-808A-8FE04B3F52C4}" type="pres">
      <dgm:prSet presAssocID="{45B04430-8809-42BA-B171-8D3FB91C5BCC}" presName="tx1" presStyleLbl="revTx" presStyleIdx="4" presStyleCnt="7"/>
      <dgm:spPr/>
    </dgm:pt>
    <dgm:pt modelId="{5DD5841F-337E-4596-AAC5-4A75F7E4B1E0}" type="pres">
      <dgm:prSet presAssocID="{45B04430-8809-42BA-B171-8D3FB91C5BCC}" presName="vert1" presStyleCnt="0"/>
      <dgm:spPr/>
    </dgm:pt>
    <dgm:pt modelId="{6D92C692-CCE8-48B1-B3FF-B62B2A2EAD7C}" type="pres">
      <dgm:prSet presAssocID="{801BF615-F4E2-4A10-8006-09C043138514}" presName="thickLine" presStyleLbl="alignNode1" presStyleIdx="5" presStyleCnt="7"/>
      <dgm:spPr/>
    </dgm:pt>
    <dgm:pt modelId="{B1F95F2B-8650-4165-8A9B-B6DC43D9C1E9}" type="pres">
      <dgm:prSet presAssocID="{801BF615-F4E2-4A10-8006-09C043138514}" presName="horz1" presStyleCnt="0"/>
      <dgm:spPr/>
    </dgm:pt>
    <dgm:pt modelId="{65EF81D5-BB9E-4587-8DA4-B60769A6C210}" type="pres">
      <dgm:prSet presAssocID="{801BF615-F4E2-4A10-8006-09C043138514}" presName="tx1" presStyleLbl="revTx" presStyleIdx="5" presStyleCnt="7"/>
      <dgm:spPr/>
    </dgm:pt>
    <dgm:pt modelId="{4FD56A53-4F75-4DF6-963B-9EB371DBE621}" type="pres">
      <dgm:prSet presAssocID="{801BF615-F4E2-4A10-8006-09C043138514}" presName="vert1" presStyleCnt="0"/>
      <dgm:spPr/>
    </dgm:pt>
    <dgm:pt modelId="{2F433110-88C9-4791-9D75-0A605E7D89E6}" type="pres">
      <dgm:prSet presAssocID="{A64F5385-68A6-48FC-A3B8-C990CAF2C6EE}" presName="thickLine" presStyleLbl="alignNode1" presStyleIdx="6" presStyleCnt="7"/>
      <dgm:spPr/>
    </dgm:pt>
    <dgm:pt modelId="{28B8E20F-65E0-434D-A363-B713B6F36F9C}" type="pres">
      <dgm:prSet presAssocID="{A64F5385-68A6-48FC-A3B8-C990CAF2C6EE}" presName="horz1" presStyleCnt="0"/>
      <dgm:spPr/>
    </dgm:pt>
    <dgm:pt modelId="{0F19E3C4-D137-404C-87EE-0ECC68A7C4E3}" type="pres">
      <dgm:prSet presAssocID="{A64F5385-68A6-48FC-A3B8-C990CAF2C6EE}" presName="tx1" presStyleLbl="revTx" presStyleIdx="6" presStyleCnt="7"/>
      <dgm:spPr/>
    </dgm:pt>
    <dgm:pt modelId="{FA6B8BCD-7933-40CD-AF12-4EC8096120E7}" type="pres">
      <dgm:prSet presAssocID="{A64F5385-68A6-48FC-A3B8-C990CAF2C6EE}" presName="vert1" presStyleCnt="0"/>
      <dgm:spPr/>
    </dgm:pt>
  </dgm:ptLst>
  <dgm:cxnLst>
    <dgm:cxn modelId="{CD9F6908-16A7-4EEB-9160-74651DF62FE4}" type="presOf" srcId="{0887805D-41F0-4378-9FD1-99739A0D22E4}" destId="{7C8A32B6-B183-4645-BD03-E21EBCF03C4D}" srcOrd="0" destOrd="0" presId="urn:microsoft.com/office/officeart/2008/layout/LinedList"/>
    <dgm:cxn modelId="{72246C18-BA67-4B84-AD09-6A9AFF89C335}" type="presOf" srcId="{A64F5385-68A6-48FC-A3B8-C990CAF2C6EE}" destId="{0F19E3C4-D137-404C-87EE-0ECC68A7C4E3}" srcOrd="0" destOrd="0" presId="urn:microsoft.com/office/officeart/2008/layout/LinedList"/>
    <dgm:cxn modelId="{A0C8462F-7546-4E56-B232-4EAF55D5157B}" srcId="{AF59B21A-49FB-460C-AE14-002406D415A1}" destId="{45B04430-8809-42BA-B171-8D3FB91C5BCC}" srcOrd="4" destOrd="0" parTransId="{A57BEA16-4536-4FA3-A215-CC42C7DDBA81}" sibTransId="{42C13C5D-5EE8-4DA5-B6D1-057FC9C51A8F}"/>
    <dgm:cxn modelId="{D7697D3E-4683-4533-A21D-2A40EEAA5D68}" srcId="{AF59B21A-49FB-460C-AE14-002406D415A1}" destId="{A67CB034-AB85-4191-BFF4-F99CEF5C8C80}" srcOrd="2" destOrd="0" parTransId="{94248DA4-11C6-4CAE-AE6A-AEBF15AEECF7}" sibTransId="{983977A2-E280-468E-8D57-204A019D24E5}"/>
    <dgm:cxn modelId="{AAEBC56A-9400-408B-A315-02BB62FBD327}" type="presOf" srcId="{A67CB034-AB85-4191-BFF4-F99CEF5C8C80}" destId="{A9B8FC72-631A-40A6-A0F8-7979FC326550}" srcOrd="0" destOrd="0" presId="urn:microsoft.com/office/officeart/2008/layout/LinedList"/>
    <dgm:cxn modelId="{48405B4D-15E8-43E5-A18F-C08EFED983B3}" type="presOf" srcId="{46228F4E-ED65-47A4-8A47-65BA6209183F}" destId="{55F2335C-C520-4878-AB7D-5D65763BA9C2}" srcOrd="0" destOrd="0" presId="urn:microsoft.com/office/officeart/2008/layout/LinedList"/>
    <dgm:cxn modelId="{70D3CE6F-FC73-41F4-BE79-1ED6988FFAA0}" srcId="{AF59B21A-49FB-460C-AE14-002406D415A1}" destId="{A64F5385-68A6-48FC-A3B8-C990CAF2C6EE}" srcOrd="6" destOrd="0" parTransId="{1C3AC790-AD4B-478C-A646-0BD8726894BC}" sibTransId="{771A5EE1-FC6B-483E-8C69-45AC194D2F61}"/>
    <dgm:cxn modelId="{D40A7689-97A0-42B8-A117-D628FA22DA4E}" srcId="{AF59B21A-49FB-460C-AE14-002406D415A1}" destId="{EAB902A1-A6A7-4C0D-9CC0-F7534835A23F}" srcOrd="1" destOrd="0" parTransId="{4C1E7963-31F5-4ABC-A22E-D799D7285DCC}" sibTransId="{041111CC-C6E1-4B1A-A035-DD58595974C4}"/>
    <dgm:cxn modelId="{96E477A5-E433-4648-A436-0891B6EBF161}" srcId="{AF59B21A-49FB-460C-AE14-002406D415A1}" destId="{0887805D-41F0-4378-9FD1-99739A0D22E4}" srcOrd="0" destOrd="0" parTransId="{1CC13420-D334-4AF8-BF25-9AE84E18B1DB}" sibTransId="{75835287-7916-4DCE-9C6E-732EB5E486C7}"/>
    <dgm:cxn modelId="{A348CFA7-3B00-47BD-A4DE-1132B74B44B2}" srcId="{AF59B21A-49FB-460C-AE14-002406D415A1}" destId="{46228F4E-ED65-47A4-8A47-65BA6209183F}" srcOrd="3" destOrd="0" parTransId="{4EF3E778-FEE5-4A02-97CC-EBC2EFA75FD7}" sibTransId="{8B681FB6-8F0A-4D9F-B030-C12BAE7D8787}"/>
    <dgm:cxn modelId="{4B435EAD-927E-432D-B02D-98EEA1A0B35D}" type="presOf" srcId="{45B04430-8809-42BA-B171-8D3FB91C5BCC}" destId="{C1FF0966-1528-4B19-808A-8FE04B3F52C4}" srcOrd="0" destOrd="0" presId="urn:microsoft.com/office/officeart/2008/layout/LinedList"/>
    <dgm:cxn modelId="{193281B6-3928-4DE8-864E-80A63D0C2E80}" type="presOf" srcId="{AF59B21A-49FB-460C-AE14-002406D415A1}" destId="{A71AB713-AF94-4B3D-8ADC-0AC9D798A3B6}" srcOrd="0" destOrd="0" presId="urn:microsoft.com/office/officeart/2008/layout/LinedList"/>
    <dgm:cxn modelId="{AEA0F9D9-DC17-4E71-8688-600F0DCDFA1C}" type="presOf" srcId="{801BF615-F4E2-4A10-8006-09C043138514}" destId="{65EF81D5-BB9E-4587-8DA4-B60769A6C210}" srcOrd="0" destOrd="0" presId="urn:microsoft.com/office/officeart/2008/layout/LinedList"/>
    <dgm:cxn modelId="{CC961CED-2979-42BE-A55F-7BCFE2F45B1E}" srcId="{AF59B21A-49FB-460C-AE14-002406D415A1}" destId="{801BF615-F4E2-4A10-8006-09C043138514}" srcOrd="5" destOrd="0" parTransId="{F59503D4-C599-4715-AFA6-C3C4A028A76B}" sibTransId="{1C73FC31-47BE-4D27-B40E-28815719DC94}"/>
    <dgm:cxn modelId="{6EECCEFE-A3CA-4B18-B5BB-1E7D6764DB3B}" type="presOf" srcId="{EAB902A1-A6A7-4C0D-9CC0-F7534835A23F}" destId="{C7970967-7A11-48E4-B9FB-B9A9DA2AC436}" srcOrd="0" destOrd="0" presId="urn:microsoft.com/office/officeart/2008/layout/LinedList"/>
    <dgm:cxn modelId="{CE5E8AA6-3C90-48C4-8210-1425D7811F09}" type="presParOf" srcId="{A71AB713-AF94-4B3D-8ADC-0AC9D798A3B6}" destId="{F0807EAE-4FE7-49A5-B087-8EEE0BD1CF9B}" srcOrd="0" destOrd="0" presId="urn:microsoft.com/office/officeart/2008/layout/LinedList"/>
    <dgm:cxn modelId="{148C2C7C-C4A6-4838-90AE-5319A4FA09CA}" type="presParOf" srcId="{A71AB713-AF94-4B3D-8ADC-0AC9D798A3B6}" destId="{ADBAD635-9AB6-4C6C-A045-2B3823328F94}" srcOrd="1" destOrd="0" presId="urn:microsoft.com/office/officeart/2008/layout/LinedList"/>
    <dgm:cxn modelId="{DC69C28D-2043-4FB8-AD21-725C8D8F43B5}" type="presParOf" srcId="{ADBAD635-9AB6-4C6C-A045-2B3823328F94}" destId="{7C8A32B6-B183-4645-BD03-E21EBCF03C4D}" srcOrd="0" destOrd="0" presId="urn:microsoft.com/office/officeart/2008/layout/LinedList"/>
    <dgm:cxn modelId="{555A1656-E1F3-47A6-B4DC-44A6BFCAB0B8}" type="presParOf" srcId="{ADBAD635-9AB6-4C6C-A045-2B3823328F94}" destId="{A3898102-ED2D-4C68-A882-732246F03E94}" srcOrd="1" destOrd="0" presId="urn:microsoft.com/office/officeart/2008/layout/LinedList"/>
    <dgm:cxn modelId="{3F0B2075-D540-4494-8DCE-6C697176AEBE}" type="presParOf" srcId="{A71AB713-AF94-4B3D-8ADC-0AC9D798A3B6}" destId="{C1C27001-2099-4D92-9C8E-DBD548B2A320}" srcOrd="2" destOrd="0" presId="urn:microsoft.com/office/officeart/2008/layout/LinedList"/>
    <dgm:cxn modelId="{4CAAF2B5-C33B-4EDD-9E0E-7F0CC869FFBA}" type="presParOf" srcId="{A71AB713-AF94-4B3D-8ADC-0AC9D798A3B6}" destId="{C67A842E-A2A5-4D70-8115-5A7F72826DEF}" srcOrd="3" destOrd="0" presId="urn:microsoft.com/office/officeart/2008/layout/LinedList"/>
    <dgm:cxn modelId="{653AA5E4-985B-4EBE-9A13-6DDCC9283BC9}" type="presParOf" srcId="{C67A842E-A2A5-4D70-8115-5A7F72826DEF}" destId="{C7970967-7A11-48E4-B9FB-B9A9DA2AC436}" srcOrd="0" destOrd="0" presId="urn:microsoft.com/office/officeart/2008/layout/LinedList"/>
    <dgm:cxn modelId="{3EBD73D4-2B8B-4316-A1C8-FD0EC655DF9F}" type="presParOf" srcId="{C67A842E-A2A5-4D70-8115-5A7F72826DEF}" destId="{8BB1EECB-3026-4A0B-8AF6-385D441A189C}" srcOrd="1" destOrd="0" presId="urn:microsoft.com/office/officeart/2008/layout/LinedList"/>
    <dgm:cxn modelId="{E6DF372B-76C5-4C39-8578-61339258D85B}" type="presParOf" srcId="{A71AB713-AF94-4B3D-8ADC-0AC9D798A3B6}" destId="{483E5A8B-5550-44B9-8D3C-9C2A8F9B9488}" srcOrd="4" destOrd="0" presId="urn:microsoft.com/office/officeart/2008/layout/LinedList"/>
    <dgm:cxn modelId="{5960DA71-D2CB-42F3-ACA9-68AA538D3D4D}" type="presParOf" srcId="{A71AB713-AF94-4B3D-8ADC-0AC9D798A3B6}" destId="{9CDBC797-F817-4DC3-AF5A-361FFF154F59}" srcOrd="5" destOrd="0" presId="urn:microsoft.com/office/officeart/2008/layout/LinedList"/>
    <dgm:cxn modelId="{CE24DAD8-F504-4488-A2D0-FFD437B939AA}" type="presParOf" srcId="{9CDBC797-F817-4DC3-AF5A-361FFF154F59}" destId="{A9B8FC72-631A-40A6-A0F8-7979FC326550}" srcOrd="0" destOrd="0" presId="urn:microsoft.com/office/officeart/2008/layout/LinedList"/>
    <dgm:cxn modelId="{B27303B0-BDA5-4F65-8480-02C9B9F9CB2D}" type="presParOf" srcId="{9CDBC797-F817-4DC3-AF5A-361FFF154F59}" destId="{358D0C46-AF34-4227-B05A-C2F67079E962}" srcOrd="1" destOrd="0" presId="urn:microsoft.com/office/officeart/2008/layout/LinedList"/>
    <dgm:cxn modelId="{D2C529EC-C032-47AE-8044-F06BD5446802}" type="presParOf" srcId="{A71AB713-AF94-4B3D-8ADC-0AC9D798A3B6}" destId="{6C7DB555-7CDE-424D-963E-46E324B66EA6}" srcOrd="6" destOrd="0" presId="urn:microsoft.com/office/officeart/2008/layout/LinedList"/>
    <dgm:cxn modelId="{BCBFE513-9569-4168-B0BB-8626E3A00A3E}" type="presParOf" srcId="{A71AB713-AF94-4B3D-8ADC-0AC9D798A3B6}" destId="{F0CDC27E-EF33-489F-96FD-BC7DDBE6F68A}" srcOrd="7" destOrd="0" presId="urn:microsoft.com/office/officeart/2008/layout/LinedList"/>
    <dgm:cxn modelId="{116C6823-BCA4-45F8-9160-DB7C3EE25554}" type="presParOf" srcId="{F0CDC27E-EF33-489F-96FD-BC7DDBE6F68A}" destId="{55F2335C-C520-4878-AB7D-5D65763BA9C2}" srcOrd="0" destOrd="0" presId="urn:microsoft.com/office/officeart/2008/layout/LinedList"/>
    <dgm:cxn modelId="{D6C5013C-F21A-44A8-B3B8-7E65F967AD94}" type="presParOf" srcId="{F0CDC27E-EF33-489F-96FD-BC7DDBE6F68A}" destId="{F53A1D74-AE09-47F4-B832-75705265535F}" srcOrd="1" destOrd="0" presId="urn:microsoft.com/office/officeart/2008/layout/LinedList"/>
    <dgm:cxn modelId="{FB774CC8-1271-49FC-8827-2FAAFFE2939A}" type="presParOf" srcId="{A71AB713-AF94-4B3D-8ADC-0AC9D798A3B6}" destId="{A035F829-BB90-4C63-B48E-580FBA4A6970}" srcOrd="8" destOrd="0" presId="urn:microsoft.com/office/officeart/2008/layout/LinedList"/>
    <dgm:cxn modelId="{93780972-5FDC-4280-9486-9ECAC4DDCF10}" type="presParOf" srcId="{A71AB713-AF94-4B3D-8ADC-0AC9D798A3B6}" destId="{37050BCB-B1D8-4EA7-B7C8-9ADB174F9DAC}" srcOrd="9" destOrd="0" presId="urn:microsoft.com/office/officeart/2008/layout/LinedList"/>
    <dgm:cxn modelId="{A5C1131A-F5D4-4FC9-9412-18EA2C3E81AB}" type="presParOf" srcId="{37050BCB-B1D8-4EA7-B7C8-9ADB174F9DAC}" destId="{C1FF0966-1528-4B19-808A-8FE04B3F52C4}" srcOrd="0" destOrd="0" presId="urn:microsoft.com/office/officeart/2008/layout/LinedList"/>
    <dgm:cxn modelId="{8C5D095C-FDB4-48E8-AC55-30B59F4B65D4}" type="presParOf" srcId="{37050BCB-B1D8-4EA7-B7C8-9ADB174F9DAC}" destId="{5DD5841F-337E-4596-AAC5-4A75F7E4B1E0}" srcOrd="1" destOrd="0" presId="urn:microsoft.com/office/officeart/2008/layout/LinedList"/>
    <dgm:cxn modelId="{FE143C71-4B1C-45F9-A788-B6A823E1BF12}" type="presParOf" srcId="{A71AB713-AF94-4B3D-8ADC-0AC9D798A3B6}" destId="{6D92C692-CCE8-48B1-B3FF-B62B2A2EAD7C}" srcOrd="10" destOrd="0" presId="urn:microsoft.com/office/officeart/2008/layout/LinedList"/>
    <dgm:cxn modelId="{7BDC9068-1E6D-4401-86B8-ECDAB9AC6F00}" type="presParOf" srcId="{A71AB713-AF94-4B3D-8ADC-0AC9D798A3B6}" destId="{B1F95F2B-8650-4165-8A9B-B6DC43D9C1E9}" srcOrd="11" destOrd="0" presId="urn:microsoft.com/office/officeart/2008/layout/LinedList"/>
    <dgm:cxn modelId="{B49BAB26-CBB3-4775-91D1-D8886622C748}" type="presParOf" srcId="{B1F95F2B-8650-4165-8A9B-B6DC43D9C1E9}" destId="{65EF81D5-BB9E-4587-8DA4-B60769A6C210}" srcOrd="0" destOrd="0" presId="urn:microsoft.com/office/officeart/2008/layout/LinedList"/>
    <dgm:cxn modelId="{A6ABE175-8A0C-4359-A36C-6A1E5E3CB87D}" type="presParOf" srcId="{B1F95F2B-8650-4165-8A9B-B6DC43D9C1E9}" destId="{4FD56A53-4F75-4DF6-963B-9EB371DBE621}" srcOrd="1" destOrd="0" presId="urn:microsoft.com/office/officeart/2008/layout/LinedList"/>
    <dgm:cxn modelId="{80025F22-635B-4046-BA61-0AD8AAA5B302}" type="presParOf" srcId="{A71AB713-AF94-4B3D-8ADC-0AC9D798A3B6}" destId="{2F433110-88C9-4791-9D75-0A605E7D89E6}" srcOrd="12" destOrd="0" presId="urn:microsoft.com/office/officeart/2008/layout/LinedList"/>
    <dgm:cxn modelId="{498DAB8E-45D1-4D3D-9031-0055B38FAEE2}" type="presParOf" srcId="{A71AB713-AF94-4B3D-8ADC-0AC9D798A3B6}" destId="{28B8E20F-65E0-434D-A363-B713B6F36F9C}" srcOrd="13" destOrd="0" presId="urn:microsoft.com/office/officeart/2008/layout/LinedList"/>
    <dgm:cxn modelId="{29CEE853-F4F1-4292-BBB7-81A8DEE5B6BA}" type="presParOf" srcId="{28B8E20F-65E0-434D-A363-B713B6F36F9C}" destId="{0F19E3C4-D137-404C-87EE-0ECC68A7C4E3}" srcOrd="0" destOrd="0" presId="urn:microsoft.com/office/officeart/2008/layout/LinedList"/>
    <dgm:cxn modelId="{261E8719-09D1-4145-AECE-DB5469B0B80D}" type="presParOf" srcId="{28B8E20F-65E0-434D-A363-B713B6F36F9C}" destId="{FA6B8BCD-7933-40CD-AF12-4EC8096120E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59B21A-49FB-460C-AE14-002406D415A1}" type="doc">
      <dgm:prSet loTypeId="urn:microsoft.com/office/officeart/2008/layout/LinedLis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887805D-41F0-4378-9FD1-99739A0D22E4}">
      <dgm:prSet/>
      <dgm:spPr/>
      <dgm:t>
        <a:bodyPr/>
        <a:lstStyle/>
        <a:p>
          <a:r>
            <a:rPr lang="ru-RU" b="0" i="0" dirty="0"/>
            <a:t>Графический процессор</a:t>
          </a:r>
          <a:r>
            <a:rPr lang="en-US" b="0" i="0" dirty="0"/>
            <a:t>: GeForce RTX 4070 Ti</a:t>
          </a:r>
          <a:endParaRPr lang="en-US" dirty="0"/>
        </a:p>
      </dgm:t>
    </dgm:pt>
    <dgm:pt modelId="{1CC13420-D334-4AF8-BF25-9AE84E18B1DB}" type="parTrans" cxnId="{96E477A5-E433-4648-A436-0891B6EBF161}">
      <dgm:prSet/>
      <dgm:spPr/>
      <dgm:t>
        <a:bodyPr/>
        <a:lstStyle/>
        <a:p>
          <a:endParaRPr lang="en-US"/>
        </a:p>
      </dgm:t>
    </dgm:pt>
    <dgm:pt modelId="{75835287-7916-4DCE-9C6E-732EB5E486C7}" type="sibTrans" cxnId="{96E477A5-E433-4648-A436-0891B6EBF161}">
      <dgm:prSet/>
      <dgm:spPr/>
      <dgm:t>
        <a:bodyPr/>
        <a:lstStyle/>
        <a:p>
          <a:endParaRPr lang="en-US"/>
        </a:p>
      </dgm:t>
    </dgm:pt>
    <dgm:pt modelId="{EAB902A1-A6A7-4C0D-9CC0-F7534835A23F}">
      <dgm:prSet/>
      <dgm:spPr/>
      <dgm:t>
        <a:bodyPr/>
        <a:lstStyle/>
        <a:p>
          <a:r>
            <a:rPr lang="ru-RU" b="0" i="0" dirty="0"/>
            <a:t>частота работы видеочипа</a:t>
          </a:r>
          <a:r>
            <a:rPr lang="en-US" b="0" i="0" dirty="0"/>
            <a:t>: </a:t>
          </a:r>
          <a:r>
            <a:rPr lang="ru-RU" b="0" i="0" dirty="0"/>
            <a:t>2310 МГц</a:t>
          </a:r>
          <a:endParaRPr lang="en-US" dirty="0"/>
        </a:p>
      </dgm:t>
    </dgm:pt>
    <dgm:pt modelId="{4C1E7963-31F5-4ABC-A22E-D799D7285DCC}" type="parTrans" cxnId="{D40A7689-97A0-42B8-A117-D628FA22DA4E}">
      <dgm:prSet/>
      <dgm:spPr/>
      <dgm:t>
        <a:bodyPr/>
        <a:lstStyle/>
        <a:p>
          <a:endParaRPr lang="en-US"/>
        </a:p>
      </dgm:t>
    </dgm:pt>
    <dgm:pt modelId="{041111CC-C6E1-4B1A-A035-DD58595974C4}" type="sibTrans" cxnId="{D40A7689-97A0-42B8-A117-D628FA22DA4E}">
      <dgm:prSet/>
      <dgm:spPr/>
      <dgm:t>
        <a:bodyPr/>
        <a:lstStyle/>
        <a:p>
          <a:endParaRPr lang="en-US"/>
        </a:p>
      </dgm:t>
    </dgm:pt>
    <dgm:pt modelId="{A67CB034-AB85-4191-BFF4-F99CEF5C8C80}">
      <dgm:prSet/>
      <dgm:spPr/>
      <dgm:t>
        <a:bodyPr/>
        <a:lstStyle/>
        <a:p>
          <a:r>
            <a:rPr lang="ru-RU" b="0" i="0" dirty="0" err="1"/>
            <a:t>Турбочастота</a:t>
          </a:r>
          <a:r>
            <a:rPr lang="en-US" b="0" i="0" dirty="0"/>
            <a:t>: </a:t>
          </a:r>
          <a:r>
            <a:rPr lang="ru-RU" b="0" i="0" dirty="0"/>
            <a:t>2610 МГц</a:t>
          </a:r>
          <a:endParaRPr lang="en-US" dirty="0"/>
        </a:p>
      </dgm:t>
    </dgm:pt>
    <dgm:pt modelId="{94248DA4-11C6-4CAE-AE6A-AEBF15AEECF7}" type="parTrans" cxnId="{D7697D3E-4683-4533-A21D-2A40EEAA5D68}">
      <dgm:prSet/>
      <dgm:spPr/>
      <dgm:t>
        <a:bodyPr/>
        <a:lstStyle/>
        <a:p>
          <a:endParaRPr lang="en-US"/>
        </a:p>
      </dgm:t>
    </dgm:pt>
    <dgm:pt modelId="{983977A2-E280-468E-8D57-204A019D24E5}" type="sibTrans" cxnId="{D7697D3E-4683-4533-A21D-2A40EEAA5D68}">
      <dgm:prSet/>
      <dgm:spPr/>
      <dgm:t>
        <a:bodyPr/>
        <a:lstStyle/>
        <a:p>
          <a:endParaRPr lang="en-US"/>
        </a:p>
      </dgm:t>
    </dgm:pt>
    <dgm:pt modelId="{46228F4E-ED65-47A4-8A47-65BA6209183F}">
      <dgm:prSet/>
      <dgm:spPr/>
      <dgm:t>
        <a:bodyPr/>
        <a:lstStyle/>
        <a:p>
          <a:r>
            <a:rPr lang="ru-RU" b="0" i="0" dirty="0"/>
            <a:t>Тип видеопамяти: </a:t>
          </a:r>
          <a:r>
            <a:rPr lang="en-US" b="0" i="0" u="none" dirty="0"/>
            <a:t>GDDR6X</a:t>
          </a:r>
          <a:endParaRPr lang="en-US" dirty="0"/>
        </a:p>
      </dgm:t>
    </dgm:pt>
    <dgm:pt modelId="{4EF3E778-FEE5-4A02-97CC-EBC2EFA75FD7}" type="parTrans" cxnId="{A348CFA7-3B00-47BD-A4DE-1132B74B44B2}">
      <dgm:prSet/>
      <dgm:spPr/>
      <dgm:t>
        <a:bodyPr/>
        <a:lstStyle/>
        <a:p>
          <a:endParaRPr lang="en-US"/>
        </a:p>
      </dgm:t>
    </dgm:pt>
    <dgm:pt modelId="{8B681FB6-8F0A-4D9F-B030-C12BAE7D8787}" type="sibTrans" cxnId="{A348CFA7-3B00-47BD-A4DE-1132B74B44B2}">
      <dgm:prSet/>
      <dgm:spPr/>
      <dgm:t>
        <a:bodyPr/>
        <a:lstStyle/>
        <a:p>
          <a:endParaRPr lang="en-US"/>
        </a:p>
      </dgm:t>
    </dgm:pt>
    <dgm:pt modelId="{45B04430-8809-42BA-B171-8D3FB91C5BCC}">
      <dgm:prSet/>
      <dgm:spPr/>
      <dgm:t>
        <a:bodyPr/>
        <a:lstStyle/>
        <a:p>
          <a:r>
            <a:rPr lang="ru-RU" b="0" i="0" dirty="0"/>
            <a:t>Объем видеопамяти : 12 ГБ</a:t>
          </a:r>
          <a:endParaRPr lang="en-US" dirty="0"/>
        </a:p>
      </dgm:t>
    </dgm:pt>
    <dgm:pt modelId="{A57BEA16-4536-4FA3-A215-CC42C7DDBA81}" type="parTrans" cxnId="{A0C8462F-7546-4E56-B232-4EAF55D5157B}">
      <dgm:prSet/>
      <dgm:spPr/>
      <dgm:t>
        <a:bodyPr/>
        <a:lstStyle/>
        <a:p>
          <a:endParaRPr lang="en-US"/>
        </a:p>
      </dgm:t>
    </dgm:pt>
    <dgm:pt modelId="{42C13C5D-5EE8-4DA5-B6D1-057FC9C51A8F}" type="sibTrans" cxnId="{A0C8462F-7546-4E56-B232-4EAF55D5157B}">
      <dgm:prSet/>
      <dgm:spPr/>
      <dgm:t>
        <a:bodyPr/>
        <a:lstStyle/>
        <a:p>
          <a:endParaRPr lang="en-US"/>
        </a:p>
      </dgm:t>
    </dgm:pt>
    <dgm:pt modelId="{801BF615-F4E2-4A10-8006-09C043138514}">
      <dgm:prSet/>
      <dgm:spPr/>
      <dgm:t>
        <a:bodyPr/>
        <a:lstStyle/>
        <a:p>
          <a:r>
            <a:rPr lang="ru-RU" b="0" i="0" dirty="0"/>
            <a:t>шина памяти: 192 бит</a:t>
          </a:r>
          <a:endParaRPr lang="en-US" dirty="0"/>
        </a:p>
      </dgm:t>
    </dgm:pt>
    <dgm:pt modelId="{F59503D4-C599-4715-AFA6-C3C4A028A76B}" type="parTrans" cxnId="{CC961CED-2979-42BE-A55F-7BCFE2F45B1E}">
      <dgm:prSet/>
      <dgm:spPr/>
      <dgm:t>
        <a:bodyPr/>
        <a:lstStyle/>
        <a:p>
          <a:endParaRPr lang="en-US"/>
        </a:p>
      </dgm:t>
    </dgm:pt>
    <dgm:pt modelId="{1C73FC31-47BE-4D27-B40E-28815719DC94}" type="sibTrans" cxnId="{CC961CED-2979-42BE-A55F-7BCFE2F45B1E}">
      <dgm:prSet/>
      <dgm:spPr/>
      <dgm:t>
        <a:bodyPr/>
        <a:lstStyle/>
        <a:p>
          <a:endParaRPr lang="en-US"/>
        </a:p>
      </dgm:t>
    </dgm:pt>
    <dgm:pt modelId="{A64F5385-68A6-48FC-A3B8-C990CAF2C6EE}">
      <dgm:prSet/>
      <dgm:spPr/>
      <dgm:t>
        <a:bodyPr/>
        <a:lstStyle/>
        <a:p>
          <a:r>
            <a:rPr lang="en-US" dirty="0"/>
            <a:t>Price: </a:t>
          </a:r>
          <a:r>
            <a:rPr lang="ru-RU" dirty="0"/>
            <a:t>94499</a:t>
          </a:r>
          <a:endParaRPr lang="en-US" dirty="0"/>
        </a:p>
      </dgm:t>
    </dgm:pt>
    <dgm:pt modelId="{1C3AC790-AD4B-478C-A646-0BD8726894BC}" type="parTrans" cxnId="{70D3CE6F-FC73-41F4-BE79-1ED6988FFAA0}">
      <dgm:prSet/>
      <dgm:spPr/>
      <dgm:t>
        <a:bodyPr/>
        <a:lstStyle/>
        <a:p>
          <a:endParaRPr lang="en-US"/>
        </a:p>
      </dgm:t>
    </dgm:pt>
    <dgm:pt modelId="{771A5EE1-FC6B-483E-8C69-45AC194D2F61}" type="sibTrans" cxnId="{70D3CE6F-FC73-41F4-BE79-1ED6988FFAA0}">
      <dgm:prSet/>
      <dgm:spPr/>
      <dgm:t>
        <a:bodyPr/>
        <a:lstStyle/>
        <a:p>
          <a:endParaRPr lang="en-US"/>
        </a:p>
      </dgm:t>
    </dgm:pt>
    <dgm:pt modelId="{A71AB713-AF94-4B3D-8ADC-0AC9D798A3B6}" type="pres">
      <dgm:prSet presAssocID="{AF59B21A-49FB-460C-AE14-002406D415A1}" presName="vert0" presStyleCnt="0">
        <dgm:presLayoutVars>
          <dgm:dir/>
          <dgm:animOne val="branch"/>
          <dgm:animLvl val="lvl"/>
        </dgm:presLayoutVars>
      </dgm:prSet>
      <dgm:spPr/>
    </dgm:pt>
    <dgm:pt modelId="{F0807EAE-4FE7-49A5-B087-8EEE0BD1CF9B}" type="pres">
      <dgm:prSet presAssocID="{0887805D-41F0-4378-9FD1-99739A0D22E4}" presName="thickLine" presStyleLbl="alignNode1" presStyleIdx="0" presStyleCnt="7"/>
      <dgm:spPr/>
    </dgm:pt>
    <dgm:pt modelId="{ADBAD635-9AB6-4C6C-A045-2B3823328F94}" type="pres">
      <dgm:prSet presAssocID="{0887805D-41F0-4378-9FD1-99739A0D22E4}" presName="horz1" presStyleCnt="0"/>
      <dgm:spPr/>
    </dgm:pt>
    <dgm:pt modelId="{7C8A32B6-B183-4645-BD03-E21EBCF03C4D}" type="pres">
      <dgm:prSet presAssocID="{0887805D-41F0-4378-9FD1-99739A0D22E4}" presName="tx1" presStyleLbl="revTx" presStyleIdx="0" presStyleCnt="7"/>
      <dgm:spPr/>
    </dgm:pt>
    <dgm:pt modelId="{A3898102-ED2D-4C68-A882-732246F03E94}" type="pres">
      <dgm:prSet presAssocID="{0887805D-41F0-4378-9FD1-99739A0D22E4}" presName="vert1" presStyleCnt="0"/>
      <dgm:spPr/>
    </dgm:pt>
    <dgm:pt modelId="{C1C27001-2099-4D92-9C8E-DBD548B2A320}" type="pres">
      <dgm:prSet presAssocID="{EAB902A1-A6A7-4C0D-9CC0-F7534835A23F}" presName="thickLine" presStyleLbl="alignNode1" presStyleIdx="1" presStyleCnt="7"/>
      <dgm:spPr/>
    </dgm:pt>
    <dgm:pt modelId="{C67A842E-A2A5-4D70-8115-5A7F72826DEF}" type="pres">
      <dgm:prSet presAssocID="{EAB902A1-A6A7-4C0D-9CC0-F7534835A23F}" presName="horz1" presStyleCnt="0"/>
      <dgm:spPr/>
    </dgm:pt>
    <dgm:pt modelId="{C7970967-7A11-48E4-B9FB-B9A9DA2AC436}" type="pres">
      <dgm:prSet presAssocID="{EAB902A1-A6A7-4C0D-9CC0-F7534835A23F}" presName="tx1" presStyleLbl="revTx" presStyleIdx="1" presStyleCnt="7"/>
      <dgm:spPr/>
    </dgm:pt>
    <dgm:pt modelId="{8BB1EECB-3026-4A0B-8AF6-385D441A189C}" type="pres">
      <dgm:prSet presAssocID="{EAB902A1-A6A7-4C0D-9CC0-F7534835A23F}" presName="vert1" presStyleCnt="0"/>
      <dgm:spPr/>
    </dgm:pt>
    <dgm:pt modelId="{483E5A8B-5550-44B9-8D3C-9C2A8F9B9488}" type="pres">
      <dgm:prSet presAssocID="{A67CB034-AB85-4191-BFF4-F99CEF5C8C80}" presName="thickLine" presStyleLbl="alignNode1" presStyleIdx="2" presStyleCnt="7"/>
      <dgm:spPr/>
    </dgm:pt>
    <dgm:pt modelId="{9CDBC797-F817-4DC3-AF5A-361FFF154F59}" type="pres">
      <dgm:prSet presAssocID="{A67CB034-AB85-4191-BFF4-F99CEF5C8C80}" presName="horz1" presStyleCnt="0"/>
      <dgm:spPr/>
    </dgm:pt>
    <dgm:pt modelId="{A9B8FC72-631A-40A6-A0F8-7979FC326550}" type="pres">
      <dgm:prSet presAssocID="{A67CB034-AB85-4191-BFF4-F99CEF5C8C80}" presName="tx1" presStyleLbl="revTx" presStyleIdx="2" presStyleCnt="7"/>
      <dgm:spPr/>
    </dgm:pt>
    <dgm:pt modelId="{358D0C46-AF34-4227-B05A-C2F67079E962}" type="pres">
      <dgm:prSet presAssocID="{A67CB034-AB85-4191-BFF4-F99CEF5C8C80}" presName="vert1" presStyleCnt="0"/>
      <dgm:spPr/>
    </dgm:pt>
    <dgm:pt modelId="{6C7DB555-7CDE-424D-963E-46E324B66EA6}" type="pres">
      <dgm:prSet presAssocID="{46228F4E-ED65-47A4-8A47-65BA6209183F}" presName="thickLine" presStyleLbl="alignNode1" presStyleIdx="3" presStyleCnt="7"/>
      <dgm:spPr/>
    </dgm:pt>
    <dgm:pt modelId="{F0CDC27E-EF33-489F-96FD-BC7DDBE6F68A}" type="pres">
      <dgm:prSet presAssocID="{46228F4E-ED65-47A4-8A47-65BA6209183F}" presName="horz1" presStyleCnt="0"/>
      <dgm:spPr/>
    </dgm:pt>
    <dgm:pt modelId="{55F2335C-C520-4878-AB7D-5D65763BA9C2}" type="pres">
      <dgm:prSet presAssocID="{46228F4E-ED65-47A4-8A47-65BA6209183F}" presName="tx1" presStyleLbl="revTx" presStyleIdx="3" presStyleCnt="7"/>
      <dgm:spPr/>
    </dgm:pt>
    <dgm:pt modelId="{F53A1D74-AE09-47F4-B832-75705265535F}" type="pres">
      <dgm:prSet presAssocID="{46228F4E-ED65-47A4-8A47-65BA6209183F}" presName="vert1" presStyleCnt="0"/>
      <dgm:spPr/>
    </dgm:pt>
    <dgm:pt modelId="{A035F829-BB90-4C63-B48E-580FBA4A6970}" type="pres">
      <dgm:prSet presAssocID="{45B04430-8809-42BA-B171-8D3FB91C5BCC}" presName="thickLine" presStyleLbl="alignNode1" presStyleIdx="4" presStyleCnt="7"/>
      <dgm:spPr/>
    </dgm:pt>
    <dgm:pt modelId="{37050BCB-B1D8-4EA7-B7C8-9ADB174F9DAC}" type="pres">
      <dgm:prSet presAssocID="{45B04430-8809-42BA-B171-8D3FB91C5BCC}" presName="horz1" presStyleCnt="0"/>
      <dgm:spPr/>
    </dgm:pt>
    <dgm:pt modelId="{C1FF0966-1528-4B19-808A-8FE04B3F52C4}" type="pres">
      <dgm:prSet presAssocID="{45B04430-8809-42BA-B171-8D3FB91C5BCC}" presName="tx1" presStyleLbl="revTx" presStyleIdx="4" presStyleCnt="7"/>
      <dgm:spPr/>
    </dgm:pt>
    <dgm:pt modelId="{5DD5841F-337E-4596-AAC5-4A75F7E4B1E0}" type="pres">
      <dgm:prSet presAssocID="{45B04430-8809-42BA-B171-8D3FB91C5BCC}" presName="vert1" presStyleCnt="0"/>
      <dgm:spPr/>
    </dgm:pt>
    <dgm:pt modelId="{6D92C692-CCE8-48B1-B3FF-B62B2A2EAD7C}" type="pres">
      <dgm:prSet presAssocID="{801BF615-F4E2-4A10-8006-09C043138514}" presName="thickLine" presStyleLbl="alignNode1" presStyleIdx="5" presStyleCnt="7"/>
      <dgm:spPr/>
    </dgm:pt>
    <dgm:pt modelId="{B1F95F2B-8650-4165-8A9B-B6DC43D9C1E9}" type="pres">
      <dgm:prSet presAssocID="{801BF615-F4E2-4A10-8006-09C043138514}" presName="horz1" presStyleCnt="0"/>
      <dgm:spPr/>
    </dgm:pt>
    <dgm:pt modelId="{65EF81D5-BB9E-4587-8DA4-B60769A6C210}" type="pres">
      <dgm:prSet presAssocID="{801BF615-F4E2-4A10-8006-09C043138514}" presName="tx1" presStyleLbl="revTx" presStyleIdx="5" presStyleCnt="7"/>
      <dgm:spPr/>
    </dgm:pt>
    <dgm:pt modelId="{4FD56A53-4F75-4DF6-963B-9EB371DBE621}" type="pres">
      <dgm:prSet presAssocID="{801BF615-F4E2-4A10-8006-09C043138514}" presName="vert1" presStyleCnt="0"/>
      <dgm:spPr/>
    </dgm:pt>
    <dgm:pt modelId="{2F433110-88C9-4791-9D75-0A605E7D89E6}" type="pres">
      <dgm:prSet presAssocID="{A64F5385-68A6-48FC-A3B8-C990CAF2C6EE}" presName="thickLine" presStyleLbl="alignNode1" presStyleIdx="6" presStyleCnt="7"/>
      <dgm:spPr/>
    </dgm:pt>
    <dgm:pt modelId="{28B8E20F-65E0-434D-A363-B713B6F36F9C}" type="pres">
      <dgm:prSet presAssocID="{A64F5385-68A6-48FC-A3B8-C990CAF2C6EE}" presName="horz1" presStyleCnt="0"/>
      <dgm:spPr/>
    </dgm:pt>
    <dgm:pt modelId="{0F19E3C4-D137-404C-87EE-0ECC68A7C4E3}" type="pres">
      <dgm:prSet presAssocID="{A64F5385-68A6-48FC-A3B8-C990CAF2C6EE}" presName="tx1" presStyleLbl="revTx" presStyleIdx="6" presStyleCnt="7"/>
      <dgm:spPr/>
    </dgm:pt>
    <dgm:pt modelId="{FA6B8BCD-7933-40CD-AF12-4EC8096120E7}" type="pres">
      <dgm:prSet presAssocID="{A64F5385-68A6-48FC-A3B8-C990CAF2C6EE}" presName="vert1" presStyleCnt="0"/>
      <dgm:spPr/>
    </dgm:pt>
  </dgm:ptLst>
  <dgm:cxnLst>
    <dgm:cxn modelId="{CD9F6908-16A7-4EEB-9160-74651DF62FE4}" type="presOf" srcId="{0887805D-41F0-4378-9FD1-99739A0D22E4}" destId="{7C8A32B6-B183-4645-BD03-E21EBCF03C4D}" srcOrd="0" destOrd="0" presId="urn:microsoft.com/office/officeart/2008/layout/LinedList"/>
    <dgm:cxn modelId="{72246C18-BA67-4B84-AD09-6A9AFF89C335}" type="presOf" srcId="{A64F5385-68A6-48FC-A3B8-C990CAF2C6EE}" destId="{0F19E3C4-D137-404C-87EE-0ECC68A7C4E3}" srcOrd="0" destOrd="0" presId="urn:microsoft.com/office/officeart/2008/layout/LinedList"/>
    <dgm:cxn modelId="{A0C8462F-7546-4E56-B232-4EAF55D5157B}" srcId="{AF59B21A-49FB-460C-AE14-002406D415A1}" destId="{45B04430-8809-42BA-B171-8D3FB91C5BCC}" srcOrd="4" destOrd="0" parTransId="{A57BEA16-4536-4FA3-A215-CC42C7DDBA81}" sibTransId="{42C13C5D-5EE8-4DA5-B6D1-057FC9C51A8F}"/>
    <dgm:cxn modelId="{D7697D3E-4683-4533-A21D-2A40EEAA5D68}" srcId="{AF59B21A-49FB-460C-AE14-002406D415A1}" destId="{A67CB034-AB85-4191-BFF4-F99CEF5C8C80}" srcOrd="2" destOrd="0" parTransId="{94248DA4-11C6-4CAE-AE6A-AEBF15AEECF7}" sibTransId="{983977A2-E280-468E-8D57-204A019D24E5}"/>
    <dgm:cxn modelId="{AAEBC56A-9400-408B-A315-02BB62FBD327}" type="presOf" srcId="{A67CB034-AB85-4191-BFF4-F99CEF5C8C80}" destId="{A9B8FC72-631A-40A6-A0F8-7979FC326550}" srcOrd="0" destOrd="0" presId="urn:microsoft.com/office/officeart/2008/layout/LinedList"/>
    <dgm:cxn modelId="{48405B4D-15E8-43E5-A18F-C08EFED983B3}" type="presOf" srcId="{46228F4E-ED65-47A4-8A47-65BA6209183F}" destId="{55F2335C-C520-4878-AB7D-5D65763BA9C2}" srcOrd="0" destOrd="0" presId="urn:microsoft.com/office/officeart/2008/layout/LinedList"/>
    <dgm:cxn modelId="{70D3CE6F-FC73-41F4-BE79-1ED6988FFAA0}" srcId="{AF59B21A-49FB-460C-AE14-002406D415A1}" destId="{A64F5385-68A6-48FC-A3B8-C990CAF2C6EE}" srcOrd="6" destOrd="0" parTransId="{1C3AC790-AD4B-478C-A646-0BD8726894BC}" sibTransId="{771A5EE1-FC6B-483E-8C69-45AC194D2F61}"/>
    <dgm:cxn modelId="{D40A7689-97A0-42B8-A117-D628FA22DA4E}" srcId="{AF59B21A-49FB-460C-AE14-002406D415A1}" destId="{EAB902A1-A6A7-4C0D-9CC0-F7534835A23F}" srcOrd="1" destOrd="0" parTransId="{4C1E7963-31F5-4ABC-A22E-D799D7285DCC}" sibTransId="{041111CC-C6E1-4B1A-A035-DD58595974C4}"/>
    <dgm:cxn modelId="{96E477A5-E433-4648-A436-0891B6EBF161}" srcId="{AF59B21A-49FB-460C-AE14-002406D415A1}" destId="{0887805D-41F0-4378-9FD1-99739A0D22E4}" srcOrd="0" destOrd="0" parTransId="{1CC13420-D334-4AF8-BF25-9AE84E18B1DB}" sibTransId="{75835287-7916-4DCE-9C6E-732EB5E486C7}"/>
    <dgm:cxn modelId="{A348CFA7-3B00-47BD-A4DE-1132B74B44B2}" srcId="{AF59B21A-49FB-460C-AE14-002406D415A1}" destId="{46228F4E-ED65-47A4-8A47-65BA6209183F}" srcOrd="3" destOrd="0" parTransId="{4EF3E778-FEE5-4A02-97CC-EBC2EFA75FD7}" sibTransId="{8B681FB6-8F0A-4D9F-B030-C12BAE7D8787}"/>
    <dgm:cxn modelId="{4B435EAD-927E-432D-B02D-98EEA1A0B35D}" type="presOf" srcId="{45B04430-8809-42BA-B171-8D3FB91C5BCC}" destId="{C1FF0966-1528-4B19-808A-8FE04B3F52C4}" srcOrd="0" destOrd="0" presId="urn:microsoft.com/office/officeart/2008/layout/LinedList"/>
    <dgm:cxn modelId="{193281B6-3928-4DE8-864E-80A63D0C2E80}" type="presOf" srcId="{AF59B21A-49FB-460C-AE14-002406D415A1}" destId="{A71AB713-AF94-4B3D-8ADC-0AC9D798A3B6}" srcOrd="0" destOrd="0" presId="urn:microsoft.com/office/officeart/2008/layout/LinedList"/>
    <dgm:cxn modelId="{AEA0F9D9-DC17-4E71-8688-600F0DCDFA1C}" type="presOf" srcId="{801BF615-F4E2-4A10-8006-09C043138514}" destId="{65EF81D5-BB9E-4587-8DA4-B60769A6C210}" srcOrd="0" destOrd="0" presId="urn:microsoft.com/office/officeart/2008/layout/LinedList"/>
    <dgm:cxn modelId="{CC961CED-2979-42BE-A55F-7BCFE2F45B1E}" srcId="{AF59B21A-49FB-460C-AE14-002406D415A1}" destId="{801BF615-F4E2-4A10-8006-09C043138514}" srcOrd="5" destOrd="0" parTransId="{F59503D4-C599-4715-AFA6-C3C4A028A76B}" sibTransId="{1C73FC31-47BE-4D27-B40E-28815719DC94}"/>
    <dgm:cxn modelId="{6EECCEFE-A3CA-4B18-B5BB-1E7D6764DB3B}" type="presOf" srcId="{EAB902A1-A6A7-4C0D-9CC0-F7534835A23F}" destId="{C7970967-7A11-48E4-B9FB-B9A9DA2AC436}" srcOrd="0" destOrd="0" presId="urn:microsoft.com/office/officeart/2008/layout/LinedList"/>
    <dgm:cxn modelId="{CE5E8AA6-3C90-48C4-8210-1425D7811F09}" type="presParOf" srcId="{A71AB713-AF94-4B3D-8ADC-0AC9D798A3B6}" destId="{F0807EAE-4FE7-49A5-B087-8EEE0BD1CF9B}" srcOrd="0" destOrd="0" presId="urn:microsoft.com/office/officeart/2008/layout/LinedList"/>
    <dgm:cxn modelId="{148C2C7C-C4A6-4838-90AE-5319A4FA09CA}" type="presParOf" srcId="{A71AB713-AF94-4B3D-8ADC-0AC9D798A3B6}" destId="{ADBAD635-9AB6-4C6C-A045-2B3823328F94}" srcOrd="1" destOrd="0" presId="urn:microsoft.com/office/officeart/2008/layout/LinedList"/>
    <dgm:cxn modelId="{DC69C28D-2043-4FB8-AD21-725C8D8F43B5}" type="presParOf" srcId="{ADBAD635-9AB6-4C6C-A045-2B3823328F94}" destId="{7C8A32B6-B183-4645-BD03-E21EBCF03C4D}" srcOrd="0" destOrd="0" presId="urn:microsoft.com/office/officeart/2008/layout/LinedList"/>
    <dgm:cxn modelId="{555A1656-E1F3-47A6-B4DC-44A6BFCAB0B8}" type="presParOf" srcId="{ADBAD635-9AB6-4C6C-A045-2B3823328F94}" destId="{A3898102-ED2D-4C68-A882-732246F03E94}" srcOrd="1" destOrd="0" presId="urn:microsoft.com/office/officeart/2008/layout/LinedList"/>
    <dgm:cxn modelId="{3F0B2075-D540-4494-8DCE-6C697176AEBE}" type="presParOf" srcId="{A71AB713-AF94-4B3D-8ADC-0AC9D798A3B6}" destId="{C1C27001-2099-4D92-9C8E-DBD548B2A320}" srcOrd="2" destOrd="0" presId="urn:microsoft.com/office/officeart/2008/layout/LinedList"/>
    <dgm:cxn modelId="{4CAAF2B5-C33B-4EDD-9E0E-7F0CC869FFBA}" type="presParOf" srcId="{A71AB713-AF94-4B3D-8ADC-0AC9D798A3B6}" destId="{C67A842E-A2A5-4D70-8115-5A7F72826DEF}" srcOrd="3" destOrd="0" presId="urn:microsoft.com/office/officeart/2008/layout/LinedList"/>
    <dgm:cxn modelId="{653AA5E4-985B-4EBE-9A13-6DDCC9283BC9}" type="presParOf" srcId="{C67A842E-A2A5-4D70-8115-5A7F72826DEF}" destId="{C7970967-7A11-48E4-B9FB-B9A9DA2AC436}" srcOrd="0" destOrd="0" presId="urn:microsoft.com/office/officeart/2008/layout/LinedList"/>
    <dgm:cxn modelId="{3EBD73D4-2B8B-4316-A1C8-FD0EC655DF9F}" type="presParOf" srcId="{C67A842E-A2A5-4D70-8115-5A7F72826DEF}" destId="{8BB1EECB-3026-4A0B-8AF6-385D441A189C}" srcOrd="1" destOrd="0" presId="urn:microsoft.com/office/officeart/2008/layout/LinedList"/>
    <dgm:cxn modelId="{E6DF372B-76C5-4C39-8578-61339258D85B}" type="presParOf" srcId="{A71AB713-AF94-4B3D-8ADC-0AC9D798A3B6}" destId="{483E5A8B-5550-44B9-8D3C-9C2A8F9B9488}" srcOrd="4" destOrd="0" presId="urn:microsoft.com/office/officeart/2008/layout/LinedList"/>
    <dgm:cxn modelId="{5960DA71-D2CB-42F3-ACA9-68AA538D3D4D}" type="presParOf" srcId="{A71AB713-AF94-4B3D-8ADC-0AC9D798A3B6}" destId="{9CDBC797-F817-4DC3-AF5A-361FFF154F59}" srcOrd="5" destOrd="0" presId="urn:microsoft.com/office/officeart/2008/layout/LinedList"/>
    <dgm:cxn modelId="{CE24DAD8-F504-4488-A2D0-FFD437B939AA}" type="presParOf" srcId="{9CDBC797-F817-4DC3-AF5A-361FFF154F59}" destId="{A9B8FC72-631A-40A6-A0F8-7979FC326550}" srcOrd="0" destOrd="0" presId="urn:microsoft.com/office/officeart/2008/layout/LinedList"/>
    <dgm:cxn modelId="{B27303B0-BDA5-4F65-8480-02C9B9F9CB2D}" type="presParOf" srcId="{9CDBC797-F817-4DC3-AF5A-361FFF154F59}" destId="{358D0C46-AF34-4227-B05A-C2F67079E962}" srcOrd="1" destOrd="0" presId="urn:microsoft.com/office/officeart/2008/layout/LinedList"/>
    <dgm:cxn modelId="{D2C529EC-C032-47AE-8044-F06BD5446802}" type="presParOf" srcId="{A71AB713-AF94-4B3D-8ADC-0AC9D798A3B6}" destId="{6C7DB555-7CDE-424D-963E-46E324B66EA6}" srcOrd="6" destOrd="0" presId="urn:microsoft.com/office/officeart/2008/layout/LinedList"/>
    <dgm:cxn modelId="{BCBFE513-9569-4168-B0BB-8626E3A00A3E}" type="presParOf" srcId="{A71AB713-AF94-4B3D-8ADC-0AC9D798A3B6}" destId="{F0CDC27E-EF33-489F-96FD-BC7DDBE6F68A}" srcOrd="7" destOrd="0" presId="urn:microsoft.com/office/officeart/2008/layout/LinedList"/>
    <dgm:cxn modelId="{116C6823-BCA4-45F8-9160-DB7C3EE25554}" type="presParOf" srcId="{F0CDC27E-EF33-489F-96FD-BC7DDBE6F68A}" destId="{55F2335C-C520-4878-AB7D-5D65763BA9C2}" srcOrd="0" destOrd="0" presId="urn:microsoft.com/office/officeart/2008/layout/LinedList"/>
    <dgm:cxn modelId="{D6C5013C-F21A-44A8-B3B8-7E65F967AD94}" type="presParOf" srcId="{F0CDC27E-EF33-489F-96FD-BC7DDBE6F68A}" destId="{F53A1D74-AE09-47F4-B832-75705265535F}" srcOrd="1" destOrd="0" presId="urn:microsoft.com/office/officeart/2008/layout/LinedList"/>
    <dgm:cxn modelId="{FB774CC8-1271-49FC-8827-2FAAFFE2939A}" type="presParOf" srcId="{A71AB713-AF94-4B3D-8ADC-0AC9D798A3B6}" destId="{A035F829-BB90-4C63-B48E-580FBA4A6970}" srcOrd="8" destOrd="0" presId="urn:microsoft.com/office/officeart/2008/layout/LinedList"/>
    <dgm:cxn modelId="{93780972-5FDC-4280-9486-9ECAC4DDCF10}" type="presParOf" srcId="{A71AB713-AF94-4B3D-8ADC-0AC9D798A3B6}" destId="{37050BCB-B1D8-4EA7-B7C8-9ADB174F9DAC}" srcOrd="9" destOrd="0" presId="urn:microsoft.com/office/officeart/2008/layout/LinedList"/>
    <dgm:cxn modelId="{A5C1131A-F5D4-4FC9-9412-18EA2C3E81AB}" type="presParOf" srcId="{37050BCB-B1D8-4EA7-B7C8-9ADB174F9DAC}" destId="{C1FF0966-1528-4B19-808A-8FE04B3F52C4}" srcOrd="0" destOrd="0" presId="urn:microsoft.com/office/officeart/2008/layout/LinedList"/>
    <dgm:cxn modelId="{8C5D095C-FDB4-48E8-AC55-30B59F4B65D4}" type="presParOf" srcId="{37050BCB-B1D8-4EA7-B7C8-9ADB174F9DAC}" destId="{5DD5841F-337E-4596-AAC5-4A75F7E4B1E0}" srcOrd="1" destOrd="0" presId="urn:microsoft.com/office/officeart/2008/layout/LinedList"/>
    <dgm:cxn modelId="{FE143C71-4B1C-45F9-A788-B6A823E1BF12}" type="presParOf" srcId="{A71AB713-AF94-4B3D-8ADC-0AC9D798A3B6}" destId="{6D92C692-CCE8-48B1-B3FF-B62B2A2EAD7C}" srcOrd="10" destOrd="0" presId="urn:microsoft.com/office/officeart/2008/layout/LinedList"/>
    <dgm:cxn modelId="{7BDC9068-1E6D-4401-86B8-ECDAB9AC6F00}" type="presParOf" srcId="{A71AB713-AF94-4B3D-8ADC-0AC9D798A3B6}" destId="{B1F95F2B-8650-4165-8A9B-B6DC43D9C1E9}" srcOrd="11" destOrd="0" presId="urn:microsoft.com/office/officeart/2008/layout/LinedList"/>
    <dgm:cxn modelId="{B49BAB26-CBB3-4775-91D1-D8886622C748}" type="presParOf" srcId="{B1F95F2B-8650-4165-8A9B-B6DC43D9C1E9}" destId="{65EF81D5-BB9E-4587-8DA4-B60769A6C210}" srcOrd="0" destOrd="0" presId="urn:microsoft.com/office/officeart/2008/layout/LinedList"/>
    <dgm:cxn modelId="{A6ABE175-8A0C-4359-A36C-6A1E5E3CB87D}" type="presParOf" srcId="{B1F95F2B-8650-4165-8A9B-B6DC43D9C1E9}" destId="{4FD56A53-4F75-4DF6-963B-9EB371DBE621}" srcOrd="1" destOrd="0" presId="urn:microsoft.com/office/officeart/2008/layout/LinedList"/>
    <dgm:cxn modelId="{80025F22-635B-4046-BA61-0AD8AAA5B302}" type="presParOf" srcId="{A71AB713-AF94-4B3D-8ADC-0AC9D798A3B6}" destId="{2F433110-88C9-4791-9D75-0A605E7D89E6}" srcOrd="12" destOrd="0" presId="urn:microsoft.com/office/officeart/2008/layout/LinedList"/>
    <dgm:cxn modelId="{498DAB8E-45D1-4D3D-9031-0055B38FAEE2}" type="presParOf" srcId="{A71AB713-AF94-4B3D-8ADC-0AC9D798A3B6}" destId="{28B8E20F-65E0-434D-A363-B713B6F36F9C}" srcOrd="13" destOrd="0" presId="urn:microsoft.com/office/officeart/2008/layout/LinedList"/>
    <dgm:cxn modelId="{29CEE853-F4F1-4292-BBB7-81A8DEE5B6BA}" type="presParOf" srcId="{28B8E20F-65E0-434D-A363-B713B6F36F9C}" destId="{0F19E3C4-D137-404C-87EE-0ECC68A7C4E3}" srcOrd="0" destOrd="0" presId="urn:microsoft.com/office/officeart/2008/layout/LinedList"/>
    <dgm:cxn modelId="{261E8719-09D1-4145-AECE-DB5469B0B80D}" type="presParOf" srcId="{28B8E20F-65E0-434D-A363-B713B6F36F9C}" destId="{FA6B8BCD-7933-40CD-AF12-4EC8096120E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F59B21A-49FB-460C-AE14-002406D415A1}" type="doc">
      <dgm:prSet loTypeId="urn:microsoft.com/office/officeart/2008/layout/LinedLis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887805D-41F0-4378-9FD1-99739A0D22E4}">
      <dgm:prSet/>
      <dgm:spPr/>
      <dgm:t>
        <a:bodyPr/>
        <a:lstStyle/>
        <a:p>
          <a:r>
            <a:rPr lang="ru-RU" b="0" i="0" dirty="0"/>
            <a:t>Тип памяти</a:t>
          </a:r>
          <a:r>
            <a:rPr lang="en-US" b="0" i="0" dirty="0"/>
            <a:t>: </a:t>
          </a:r>
          <a:r>
            <a:rPr lang="en-US" b="0" i="0" u="none" dirty="0"/>
            <a:t>DDR4</a:t>
          </a:r>
          <a:endParaRPr lang="en-US" dirty="0"/>
        </a:p>
      </dgm:t>
    </dgm:pt>
    <dgm:pt modelId="{1CC13420-D334-4AF8-BF25-9AE84E18B1DB}" type="parTrans" cxnId="{96E477A5-E433-4648-A436-0891B6EBF161}">
      <dgm:prSet/>
      <dgm:spPr/>
      <dgm:t>
        <a:bodyPr/>
        <a:lstStyle/>
        <a:p>
          <a:endParaRPr lang="en-US"/>
        </a:p>
      </dgm:t>
    </dgm:pt>
    <dgm:pt modelId="{75835287-7916-4DCE-9C6E-732EB5E486C7}" type="sibTrans" cxnId="{96E477A5-E433-4648-A436-0891B6EBF161}">
      <dgm:prSet/>
      <dgm:spPr/>
      <dgm:t>
        <a:bodyPr/>
        <a:lstStyle/>
        <a:p>
          <a:endParaRPr lang="en-US"/>
        </a:p>
      </dgm:t>
    </dgm:pt>
    <dgm:pt modelId="{EAB902A1-A6A7-4C0D-9CC0-F7534835A23F}">
      <dgm:prSet/>
      <dgm:spPr/>
      <dgm:t>
        <a:bodyPr/>
        <a:lstStyle/>
        <a:p>
          <a:r>
            <a:rPr lang="ru-RU" b="0" i="0" dirty="0"/>
            <a:t>Форм-фактор памяти</a:t>
          </a:r>
          <a:r>
            <a:rPr lang="en-US" b="0" i="0" dirty="0"/>
            <a:t>: </a:t>
          </a:r>
          <a:r>
            <a:rPr lang="en-US" b="0" i="0" u="none" dirty="0"/>
            <a:t>DIMM</a:t>
          </a:r>
          <a:endParaRPr lang="en-US" dirty="0"/>
        </a:p>
      </dgm:t>
    </dgm:pt>
    <dgm:pt modelId="{4C1E7963-31F5-4ABC-A22E-D799D7285DCC}" type="parTrans" cxnId="{D40A7689-97A0-42B8-A117-D628FA22DA4E}">
      <dgm:prSet/>
      <dgm:spPr/>
      <dgm:t>
        <a:bodyPr/>
        <a:lstStyle/>
        <a:p>
          <a:endParaRPr lang="en-US"/>
        </a:p>
      </dgm:t>
    </dgm:pt>
    <dgm:pt modelId="{041111CC-C6E1-4B1A-A035-DD58595974C4}" type="sibTrans" cxnId="{D40A7689-97A0-42B8-A117-D628FA22DA4E}">
      <dgm:prSet/>
      <dgm:spPr/>
      <dgm:t>
        <a:bodyPr/>
        <a:lstStyle/>
        <a:p>
          <a:endParaRPr lang="en-US"/>
        </a:p>
      </dgm:t>
    </dgm:pt>
    <dgm:pt modelId="{A67CB034-AB85-4191-BFF4-F99CEF5C8C80}">
      <dgm:prSet/>
      <dgm:spPr/>
      <dgm:t>
        <a:bodyPr/>
        <a:lstStyle/>
        <a:p>
          <a:r>
            <a:rPr lang="ru-RU" b="0" i="0" dirty="0"/>
            <a:t>Суммарный объем памяти всего комплекта </a:t>
          </a:r>
          <a:r>
            <a:rPr lang="en-US" b="0" i="0" dirty="0"/>
            <a:t>: 64</a:t>
          </a:r>
          <a:r>
            <a:rPr lang="ru-RU" b="0" i="0" dirty="0"/>
            <a:t> ГБ</a:t>
          </a:r>
          <a:endParaRPr lang="en-US" dirty="0"/>
        </a:p>
      </dgm:t>
    </dgm:pt>
    <dgm:pt modelId="{94248DA4-11C6-4CAE-AE6A-AEBF15AEECF7}" type="parTrans" cxnId="{D7697D3E-4683-4533-A21D-2A40EEAA5D68}">
      <dgm:prSet/>
      <dgm:spPr/>
      <dgm:t>
        <a:bodyPr/>
        <a:lstStyle/>
        <a:p>
          <a:endParaRPr lang="en-US"/>
        </a:p>
      </dgm:t>
    </dgm:pt>
    <dgm:pt modelId="{983977A2-E280-468E-8D57-204A019D24E5}" type="sibTrans" cxnId="{D7697D3E-4683-4533-A21D-2A40EEAA5D68}">
      <dgm:prSet/>
      <dgm:spPr/>
      <dgm:t>
        <a:bodyPr/>
        <a:lstStyle/>
        <a:p>
          <a:endParaRPr lang="en-US"/>
        </a:p>
      </dgm:t>
    </dgm:pt>
    <dgm:pt modelId="{46228F4E-ED65-47A4-8A47-65BA6209183F}">
      <dgm:prSet/>
      <dgm:spPr/>
      <dgm:t>
        <a:bodyPr/>
        <a:lstStyle/>
        <a:p>
          <a:r>
            <a:rPr lang="ru-RU" dirty="0"/>
            <a:t>Объем одного модуля памяти</a:t>
          </a:r>
          <a:r>
            <a:rPr lang="en-US" dirty="0"/>
            <a:t>:</a:t>
          </a:r>
          <a:r>
            <a:rPr lang="ru-RU" dirty="0"/>
            <a:t> </a:t>
          </a:r>
          <a:r>
            <a:rPr lang="en-US" dirty="0"/>
            <a:t> 32</a:t>
          </a:r>
          <a:r>
            <a:rPr lang="ru-RU" dirty="0"/>
            <a:t> ГБ</a:t>
          </a:r>
          <a:endParaRPr lang="en-US" dirty="0"/>
        </a:p>
      </dgm:t>
    </dgm:pt>
    <dgm:pt modelId="{4EF3E778-FEE5-4A02-97CC-EBC2EFA75FD7}" type="parTrans" cxnId="{A348CFA7-3B00-47BD-A4DE-1132B74B44B2}">
      <dgm:prSet/>
      <dgm:spPr/>
      <dgm:t>
        <a:bodyPr/>
        <a:lstStyle/>
        <a:p>
          <a:endParaRPr lang="en-US"/>
        </a:p>
      </dgm:t>
    </dgm:pt>
    <dgm:pt modelId="{8B681FB6-8F0A-4D9F-B030-C12BAE7D8787}" type="sibTrans" cxnId="{A348CFA7-3B00-47BD-A4DE-1132B74B44B2}">
      <dgm:prSet/>
      <dgm:spPr/>
      <dgm:t>
        <a:bodyPr/>
        <a:lstStyle/>
        <a:p>
          <a:endParaRPr lang="en-US"/>
        </a:p>
      </dgm:t>
    </dgm:pt>
    <dgm:pt modelId="{801BF615-F4E2-4A10-8006-09C043138514}">
      <dgm:prSet/>
      <dgm:spPr/>
      <dgm:t>
        <a:bodyPr/>
        <a:lstStyle/>
        <a:p>
          <a:r>
            <a:rPr lang="ru-RU" b="0" i="0" dirty="0"/>
            <a:t>Количество модулей в комплекте</a:t>
          </a:r>
          <a:r>
            <a:rPr lang="en-US" b="0" i="0" dirty="0"/>
            <a:t>: </a:t>
          </a:r>
          <a:r>
            <a:rPr lang="ru-RU" b="0" i="0" dirty="0"/>
            <a:t>2 </a:t>
          </a:r>
          <a:r>
            <a:rPr lang="ru-RU" b="0" i="0" dirty="0" err="1"/>
            <a:t>шт</a:t>
          </a:r>
          <a:endParaRPr lang="en-US" dirty="0"/>
        </a:p>
      </dgm:t>
    </dgm:pt>
    <dgm:pt modelId="{F59503D4-C599-4715-AFA6-C3C4A028A76B}" type="parTrans" cxnId="{CC961CED-2979-42BE-A55F-7BCFE2F45B1E}">
      <dgm:prSet/>
      <dgm:spPr/>
      <dgm:t>
        <a:bodyPr/>
        <a:lstStyle/>
        <a:p>
          <a:endParaRPr lang="en-US"/>
        </a:p>
      </dgm:t>
    </dgm:pt>
    <dgm:pt modelId="{1C73FC31-47BE-4D27-B40E-28815719DC94}" type="sibTrans" cxnId="{CC961CED-2979-42BE-A55F-7BCFE2F45B1E}">
      <dgm:prSet/>
      <dgm:spPr/>
      <dgm:t>
        <a:bodyPr/>
        <a:lstStyle/>
        <a:p>
          <a:endParaRPr lang="en-US"/>
        </a:p>
      </dgm:t>
    </dgm:pt>
    <dgm:pt modelId="{A64F5385-68A6-48FC-A3B8-C990CAF2C6EE}">
      <dgm:prSet/>
      <dgm:spPr/>
      <dgm:t>
        <a:bodyPr/>
        <a:lstStyle/>
        <a:p>
          <a:r>
            <a:rPr lang="en-US" dirty="0"/>
            <a:t>Price: 25999</a:t>
          </a:r>
        </a:p>
      </dgm:t>
    </dgm:pt>
    <dgm:pt modelId="{1C3AC790-AD4B-478C-A646-0BD8726894BC}" type="parTrans" cxnId="{70D3CE6F-FC73-41F4-BE79-1ED6988FFAA0}">
      <dgm:prSet/>
      <dgm:spPr/>
      <dgm:t>
        <a:bodyPr/>
        <a:lstStyle/>
        <a:p>
          <a:endParaRPr lang="en-US"/>
        </a:p>
      </dgm:t>
    </dgm:pt>
    <dgm:pt modelId="{771A5EE1-FC6B-483E-8C69-45AC194D2F61}" type="sibTrans" cxnId="{70D3CE6F-FC73-41F4-BE79-1ED6988FFAA0}">
      <dgm:prSet/>
      <dgm:spPr/>
      <dgm:t>
        <a:bodyPr/>
        <a:lstStyle/>
        <a:p>
          <a:endParaRPr lang="en-US"/>
        </a:p>
      </dgm:t>
    </dgm:pt>
    <dgm:pt modelId="{DA637643-F3E8-4CAF-9FA4-6D7DC93A5F9E}">
      <dgm:prSet/>
      <dgm:spPr/>
      <dgm:t>
        <a:bodyPr/>
        <a:lstStyle/>
        <a:p>
          <a:r>
            <a:rPr lang="ru-RU" dirty="0"/>
            <a:t>Тактовая частота</a:t>
          </a:r>
          <a:r>
            <a:rPr lang="en-US" dirty="0"/>
            <a:t>:</a:t>
          </a:r>
          <a:r>
            <a:rPr lang="ru-RU" dirty="0"/>
            <a:t> </a:t>
          </a:r>
          <a:r>
            <a:rPr lang="en-US" dirty="0"/>
            <a:t>5600</a:t>
          </a:r>
          <a:r>
            <a:rPr lang="ru-RU" dirty="0"/>
            <a:t> </a:t>
          </a:r>
          <a:r>
            <a:rPr lang="ru-RU" dirty="0" err="1"/>
            <a:t>Мгц</a:t>
          </a:r>
          <a:endParaRPr lang="en-US" dirty="0"/>
        </a:p>
      </dgm:t>
    </dgm:pt>
    <dgm:pt modelId="{ABB77533-A111-4B1E-8CC5-3AB55F5A251D}" type="parTrans" cxnId="{7EBD0467-A64B-456D-A82B-59C1FED63E1A}">
      <dgm:prSet/>
      <dgm:spPr/>
      <dgm:t>
        <a:bodyPr/>
        <a:lstStyle/>
        <a:p>
          <a:endParaRPr lang="en-US"/>
        </a:p>
      </dgm:t>
    </dgm:pt>
    <dgm:pt modelId="{A8E93EC2-6CCF-4124-AB44-564D590A4CAA}" type="sibTrans" cxnId="{7EBD0467-A64B-456D-A82B-59C1FED63E1A}">
      <dgm:prSet/>
      <dgm:spPr/>
      <dgm:t>
        <a:bodyPr/>
        <a:lstStyle/>
        <a:p>
          <a:endParaRPr lang="en-US"/>
        </a:p>
      </dgm:t>
    </dgm:pt>
    <dgm:pt modelId="{A71AB713-AF94-4B3D-8ADC-0AC9D798A3B6}" type="pres">
      <dgm:prSet presAssocID="{AF59B21A-49FB-460C-AE14-002406D415A1}" presName="vert0" presStyleCnt="0">
        <dgm:presLayoutVars>
          <dgm:dir/>
          <dgm:animOne val="branch"/>
          <dgm:animLvl val="lvl"/>
        </dgm:presLayoutVars>
      </dgm:prSet>
      <dgm:spPr/>
    </dgm:pt>
    <dgm:pt modelId="{F0807EAE-4FE7-49A5-B087-8EEE0BD1CF9B}" type="pres">
      <dgm:prSet presAssocID="{0887805D-41F0-4378-9FD1-99739A0D22E4}" presName="thickLine" presStyleLbl="alignNode1" presStyleIdx="0" presStyleCnt="7"/>
      <dgm:spPr/>
    </dgm:pt>
    <dgm:pt modelId="{ADBAD635-9AB6-4C6C-A045-2B3823328F94}" type="pres">
      <dgm:prSet presAssocID="{0887805D-41F0-4378-9FD1-99739A0D22E4}" presName="horz1" presStyleCnt="0"/>
      <dgm:spPr/>
    </dgm:pt>
    <dgm:pt modelId="{7C8A32B6-B183-4645-BD03-E21EBCF03C4D}" type="pres">
      <dgm:prSet presAssocID="{0887805D-41F0-4378-9FD1-99739A0D22E4}" presName="tx1" presStyleLbl="revTx" presStyleIdx="0" presStyleCnt="7"/>
      <dgm:spPr/>
    </dgm:pt>
    <dgm:pt modelId="{A3898102-ED2D-4C68-A882-732246F03E94}" type="pres">
      <dgm:prSet presAssocID="{0887805D-41F0-4378-9FD1-99739A0D22E4}" presName="vert1" presStyleCnt="0"/>
      <dgm:spPr/>
    </dgm:pt>
    <dgm:pt modelId="{C1C27001-2099-4D92-9C8E-DBD548B2A320}" type="pres">
      <dgm:prSet presAssocID="{EAB902A1-A6A7-4C0D-9CC0-F7534835A23F}" presName="thickLine" presStyleLbl="alignNode1" presStyleIdx="1" presStyleCnt="7"/>
      <dgm:spPr/>
    </dgm:pt>
    <dgm:pt modelId="{C67A842E-A2A5-4D70-8115-5A7F72826DEF}" type="pres">
      <dgm:prSet presAssocID="{EAB902A1-A6A7-4C0D-9CC0-F7534835A23F}" presName="horz1" presStyleCnt="0"/>
      <dgm:spPr/>
    </dgm:pt>
    <dgm:pt modelId="{C7970967-7A11-48E4-B9FB-B9A9DA2AC436}" type="pres">
      <dgm:prSet presAssocID="{EAB902A1-A6A7-4C0D-9CC0-F7534835A23F}" presName="tx1" presStyleLbl="revTx" presStyleIdx="1" presStyleCnt="7"/>
      <dgm:spPr/>
    </dgm:pt>
    <dgm:pt modelId="{8BB1EECB-3026-4A0B-8AF6-385D441A189C}" type="pres">
      <dgm:prSet presAssocID="{EAB902A1-A6A7-4C0D-9CC0-F7534835A23F}" presName="vert1" presStyleCnt="0"/>
      <dgm:spPr/>
    </dgm:pt>
    <dgm:pt modelId="{483E5A8B-5550-44B9-8D3C-9C2A8F9B9488}" type="pres">
      <dgm:prSet presAssocID="{A67CB034-AB85-4191-BFF4-F99CEF5C8C80}" presName="thickLine" presStyleLbl="alignNode1" presStyleIdx="2" presStyleCnt="7"/>
      <dgm:spPr/>
    </dgm:pt>
    <dgm:pt modelId="{9CDBC797-F817-4DC3-AF5A-361FFF154F59}" type="pres">
      <dgm:prSet presAssocID="{A67CB034-AB85-4191-BFF4-F99CEF5C8C80}" presName="horz1" presStyleCnt="0"/>
      <dgm:spPr/>
    </dgm:pt>
    <dgm:pt modelId="{A9B8FC72-631A-40A6-A0F8-7979FC326550}" type="pres">
      <dgm:prSet presAssocID="{A67CB034-AB85-4191-BFF4-F99CEF5C8C80}" presName="tx1" presStyleLbl="revTx" presStyleIdx="2" presStyleCnt="7"/>
      <dgm:spPr/>
    </dgm:pt>
    <dgm:pt modelId="{358D0C46-AF34-4227-B05A-C2F67079E962}" type="pres">
      <dgm:prSet presAssocID="{A67CB034-AB85-4191-BFF4-F99CEF5C8C80}" presName="vert1" presStyleCnt="0"/>
      <dgm:spPr/>
    </dgm:pt>
    <dgm:pt modelId="{6C7DB555-7CDE-424D-963E-46E324B66EA6}" type="pres">
      <dgm:prSet presAssocID="{46228F4E-ED65-47A4-8A47-65BA6209183F}" presName="thickLine" presStyleLbl="alignNode1" presStyleIdx="3" presStyleCnt="7"/>
      <dgm:spPr/>
    </dgm:pt>
    <dgm:pt modelId="{F0CDC27E-EF33-489F-96FD-BC7DDBE6F68A}" type="pres">
      <dgm:prSet presAssocID="{46228F4E-ED65-47A4-8A47-65BA6209183F}" presName="horz1" presStyleCnt="0"/>
      <dgm:spPr/>
    </dgm:pt>
    <dgm:pt modelId="{55F2335C-C520-4878-AB7D-5D65763BA9C2}" type="pres">
      <dgm:prSet presAssocID="{46228F4E-ED65-47A4-8A47-65BA6209183F}" presName="tx1" presStyleLbl="revTx" presStyleIdx="3" presStyleCnt="7"/>
      <dgm:spPr/>
    </dgm:pt>
    <dgm:pt modelId="{F53A1D74-AE09-47F4-B832-75705265535F}" type="pres">
      <dgm:prSet presAssocID="{46228F4E-ED65-47A4-8A47-65BA6209183F}" presName="vert1" presStyleCnt="0"/>
      <dgm:spPr/>
    </dgm:pt>
    <dgm:pt modelId="{6D92C692-CCE8-48B1-B3FF-B62B2A2EAD7C}" type="pres">
      <dgm:prSet presAssocID="{801BF615-F4E2-4A10-8006-09C043138514}" presName="thickLine" presStyleLbl="alignNode1" presStyleIdx="4" presStyleCnt="7"/>
      <dgm:spPr/>
    </dgm:pt>
    <dgm:pt modelId="{B1F95F2B-8650-4165-8A9B-B6DC43D9C1E9}" type="pres">
      <dgm:prSet presAssocID="{801BF615-F4E2-4A10-8006-09C043138514}" presName="horz1" presStyleCnt="0"/>
      <dgm:spPr/>
    </dgm:pt>
    <dgm:pt modelId="{65EF81D5-BB9E-4587-8DA4-B60769A6C210}" type="pres">
      <dgm:prSet presAssocID="{801BF615-F4E2-4A10-8006-09C043138514}" presName="tx1" presStyleLbl="revTx" presStyleIdx="4" presStyleCnt="7"/>
      <dgm:spPr/>
    </dgm:pt>
    <dgm:pt modelId="{4FD56A53-4F75-4DF6-963B-9EB371DBE621}" type="pres">
      <dgm:prSet presAssocID="{801BF615-F4E2-4A10-8006-09C043138514}" presName="vert1" presStyleCnt="0"/>
      <dgm:spPr/>
    </dgm:pt>
    <dgm:pt modelId="{8AC0BE33-7B80-4036-B617-FBCADB27E50A}" type="pres">
      <dgm:prSet presAssocID="{DA637643-F3E8-4CAF-9FA4-6D7DC93A5F9E}" presName="thickLine" presStyleLbl="alignNode1" presStyleIdx="5" presStyleCnt="7"/>
      <dgm:spPr/>
    </dgm:pt>
    <dgm:pt modelId="{CEE34C07-A146-4B54-B700-B7B85FABD55C}" type="pres">
      <dgm:prSet presAssocID="{DA637643-F3E8-4CAF-9FA4-6D7DC93A5F9E}" presName="horz1" presStyleCnt="0"/>
      <dgm:spPr/>
    </dgm:pt>
    <dgm:pt modelId="{F9969975-C3F6-46CA-B74A-65B7D798192E}" type="pres">
      <dgm:prSet presAssocID="{DA637643-F3E8-4CAF-9FA4-6D7DC93A5F9E}" presName="tx1" presStyleLbl="revTx" presStyleIdx="5" presStyleCnt="7"/>
      <dgm:spPr/>
    </dgm:pt>
    <dgm:pt modelId="{B0AD48F4-2DA7-4F2B-A7E7-E28C29A8D40A}" type="pres">
      <dgm:prSet presAssocID="{DA637643-F3E8-4CAF-9FA4-6D7DC93A5F9E}" presName="vert1" presStyleCnt="0"/>
      <dgm:spPr/>
    </dgm:pt>
    <dgm:pt modelId="{2F433110-88C9-4791-9D75-0A605E7D89E6}" type="pres">
      <dgm:prSet presAssocID="{A64F5385-68A6-48FC-A3B8-C990CAF2C6EE}" presName="thickLine" presStyleLbl="alignNode1" presStyleIdx="6" presStyleCnt="7"/>
      <dgm:spPr/>
    </dgm:pt>
    <dgm:pt modelId="{28B8E20F-65E0-434D-A363-B713B6F36F9C}" type="pres">
      <dgm:prSet presAssocID="{A64F5385-68A6-48FC-A3B8-C990CAF2C6EE}" presName="horz1" presStyleCnt="0"/>
      <dgm:spPr/>
    </dgm:pt>
    <dgm:pt modelId="{0F19E3C4-D137-404C-87EE-0ECC68A7C4E3}" type="pres">
      <dgm:prSet presAssocID="{A64F5385-68A6-48FC-A3B8-C990CAF2C6EE}" presName="tx1" presStyleLbl="revTx" presStyleIdx="6" presStyleCnt="7"/>
      <dgm:spPr/>
    </dgm:pt>
    <dgm:pt modelId="{FA6B8BCD-7933-40CD-AF12-4EC8096120E7}" type="pres">
      <dgm:prSet presAssocID="{A64F5385-68A6-48FC-A3B8-C990CAF2C6EE}" presName="vert1" presStyleCnt="0"/>
      <dgm:spPr/>
    </dgm:pt>
  </dgm:ptLst>
  <dgm:cxnLst>
    <dgm:cxn modelId="{CD9F6908-16A7-4EEB-9160-74651DF62FE4}" type="presOf" srcId="{0887805D-41F0-4378-9FD1-99739A0D22E4}" destId="{7C8A32B6-B183-4645-BD03-E21EBCF03C4D}" srcOrd="0" destOrd="0" presId="urn:microsoft.com/office/officeart/2008/layout/LinedList"/>
    <dgm:cxn modelId="{9ADA1209-3E5C-4191-9A4A-EB6A7392ABBE}" type="presOf" srcId="{DA637643-F3E8-4CAF-9FA4-6D7DC93A5F9E}" destId="{F9969975-C3F6-46CA-B74A-65B7D798192E}" srcOrd="0" destOrd="0" presId="urn:microsoft.com/office/officeart/2008/layout/LinedList"/>
    <dgm:cxn modelId="{72246C18-BA67-4B84-AD09-6A9AFF89C335}" type="presOf" srcId="{A64F5385-68A6-48FC-A3B8-C990CAF2C6EE}" destId="{0F19E3C4-D137-404C-87EE-0ECC68A7C4E3}" srcOrd="0" destOrd="0" presId="urn:microsoft.com/office/officeart/2008/layout/LinedList"/>
    <dgm:cxn modelId="{D7697D3E-4683-4533-A21D-2A40EEAA5D68}" srcId="{AF59B21A-49FB-460C-AE14-002406D415A1}" destId="{A67CB034-AB85-4191-BFF4-F99CEF5C8C80}" srcOrd="2" destOrd="0" parTransId="{94248DA4-11C6-4CAE-AE6A-AEBF15AEECF7}" sibTransId="{983977A2-E280-468E-8D57-204A019D24E5}"/>
    <dgm:cxn modelId="{7EBD0467-A64B-456D-A82B-59C1FED63E1A}" srcId="{AF59B21A-49FB-460C-AE14-002406D415A1}" destId="{DA637643-F3E8-4CAF-9FA4-6D7DC93A5F9E}" srcOrd="5" destOrd="0" parTransId="{ABB77533-A111-4B1E-8CC5-3AB55F5A251D}" sibTransId="{A8E93EC2-6CCF-4124-AB44-564D590A4CAA}"/>
    <dgm:cxn modelId="{AAEBC56A-9400-408B-A315-02BB62FBD327}" type="presOf" srcId="{A67CB034-AB85-4191-BFF4-F99CEF5C8C80}" destId="{A9B8FC72-631A-40A6-A0F8-7979FC326550}" srcOrd="0" destOrd="0" presId="urn:microsoft.com/office/officeart/2008/layout/LinedList"/>
    <dgm:cxn modelId="{48405B4D-15E8-43E5-A18F-C08EFED983B3}" type="presOf" srcId="{46228F4E-ED65-47A4-8A47-65BA6209183F}" destId="{55F2335C-C520-4878-AB7D-5D65763BA9C2}" srcOrd="0" destOrd="0" presId="urn:microsoft.com/office/officeart/2008/layout/LinedList"/>
    <dgm:cxn modelId="{70D3CE6F-FC73-41F4-BE79-1ED6988FFAA0}" srcId="{AF59B21A-49FB-460C-AE14-002406D415A1}" destId="{A64F5385-68A6-48FC-A3B8-C990CAF2C6EE}" srcOrd="6" destOrd="0" parTransId="{1C3AC790-AD4B-478C-A646-0BD8726894BC}" sibTransId="{771A5EE1-FC6B-483E-8C69-45AC194D2F61}"/>
    <dgm:cxn modelId="{D40A7689-97A0-42B8-A117-D628FA22DA4E}" srcId="{AF59B21A-49FB-460C-AE14-002406D415A1}" destId="{EAB902A1-A6A7-4C0D-9CC0-F7534835A23F}" srcOrd="1" destOrd="0" parTransId="{4C1E7963-31F5-4ABC-A22E-D799D7285DCC}" sibTransId="{041111CC-C6E1-4B1A-A035-DD58595974C4}"/>
    <dgm:cxn modelId="{96E477A5-E433-4648-A436-0891B6EBF161}" srcId="{AF59B21A-49FB-460C-AE14-002406D415A1}" destId="{0887805D-41F0-4378-9FD1-99739A0D22E4}" srcOrd="0" destOrd="0" parTransId="{1CC13420-D334-4AF8-BF25-9AE84E18B1DB}" sibTransId="{75835287-7916-4DCE-9C6E-732EB5E486C7}"/>
    <dgm:cxn modelId="{A348CFA7-3B00-47BD-A4DE-1132B74B44B2}" srcId="{AF59B21A-49FB-460C-AE14-002406D415A1}" destId="{46228F4E-ED65-47A4-8A47-65BA6209183F}" srcOrd="3" destOrd="0" parTransId="{4EF3E778-FEE5-4A02-97CC-EBC2EFA75FD7}" sibTransId="{8B681FB6-8F0A-4D9F-B030-C12BAE7D8787}"/>
    <dgm:cxn modelId="{193281B6-3928-4DE8-864E-80A63D0C2E80}" type="presOf" srcId="{AF59B21A-49FB-460C-AE14-002406D415A1}" destId="{A71AB713-AF94-4B3D-8ADC-0AC9D798A3B6}" srcOrd="0" destOrd="0" presId="urn:microsoft.com/office/officeart/2008/layout/LinedList"/>
    <dgm:cxn modelId="{AEA0F9D9-DC17-4E71-8688-600F0DCDFA1C}" type="presOf" srcId="{801BF615-F4E2-4A10-8006-09C043138514}" destId="{65EF81D5-BB9E-4587-8DA4-B60769A6C210}" srcOrd="0" destOrd="0" presId="urn:microsoft.com/office/officeart/2008/layout/LinedList"/>
    <dgm:cxn modelId="{CC961CED-2979-42BE-A55F-7BCFE2F45B1E}" srcId="{AF59B21A-49FB-460C-AE14-002406D415A1}" destId="{801BF615-F4E2-4A10-8006-09C043138514}" srcOrd="4" destOrd="0" parTransId="{F59503D4-C599-4715-AFA6-C3C4A028A76B}" sibTransId="{1C73FC31-47BE-4D27-B40E-28815719DC94}"/>
    <dgm:cxn modelId="{6EECCEFE-A3CA-4B18-B5BB-1E7D6764DB3B}" type="presOf" srcId="{EAB902A1-A6A7-4C0D-9CC0-F7534835A23F}" destId="{C7970967-7A11-48E4-B9FB-B9A9DA2AC436}" srcOrd="0" destOrd="0" presId="urn:microsoft.com/office/officeart/2008/layout/LinedList"/>
    <dgm:cxn modelId="{CE5E8AA6-3C90-48C4-8210-1425D7811F09}" type="presParOf" srcId="{A71AB713-AF94-4B3D-8ADC-0AC9D798A3B6}" destId="{F0807EAE-4FE7-49A5-B087-8EEE0BD1CF9B}" srcOrd="0" destOrd="0" presId="urn:microsoft.com/office/officeart/2008/layout/LinedList"/>
    <dgm:cxn modelId="{148C2C7C-C4A6-4838-90AE-5319A4FA09CA}" type="presParOf" srcId="{A71AB713-AF94-4B3D-8ADC-0AC9D798A3B6}" destId="{ADBAD635-9AB6-4C6C-A045-2B3823328F94}" srcOrd="1" destOrd="0" presId="urn:microsoft.com/office/officeart/2008/layout/LinedList"/>
    <dgm:cxn modelId="{DC69C28D-2043-4FB8-AD21-725C8D8F43B5}" type="presParOf" srcId="{ADBAD635-9AB6-4C6C-A045-2B3823328F94}" destId="{7C8A32B6-B183-4645-BD03-E21EBCF03C4D}" srcOrd="0" destOrd="0" presId="urn:microsoft.com/office/officeart/2008/layout/LinedList"/>
    <dgm:cxn modelId="{555A1656-E1F3-47A6-B4DC-44A6BFCAB0B8}" type="presParOf" srcId="{ADBAD635-9AB6-4C6C-A045-2B3823328F94}" destId="{A3898102-ED2D-4C68-A882-732246F03E94}" srcOrd="1" destOrd="0" presId="urn:microsoft.com/office/officeart/2008/layout/LinedList"/>
    <dgm:cxn modelId="{3F0B2075-D540-4494-8DCE-6C697176AEBE}" type="presParOf" srcId="{A71AB713-AF94-4B3D-8ADC-0AC9D798A3B6}" destId="{C1C27001-2099-4D92-9C8E-DBD548B2A320}" srcOrd="2" destOrd="0" presId="urn:microsoft.com/office/officeart/2008/layout/LinedList"/>
    <dgm:cxn modelId="{4CAAF2B5-C33B-4EDD-9E0E-7F0CC869FFBA}" type="presParOf" srcId="{A71AB713-AF94-4B3D-8ADC-0AC9D798A3B6}" destId="{C67A842E-A2A5-4D70-8115-5A7F72826DEF}" srcOrd="3" destOrd="0" presId="urn:microsoft.com/office/officeart/2008/layout/LinedList"/>
    <dgm:cxn modelId="{653AA5E4-985B-4EBE-9A13-6DDCC9283BC9}" type="presParOf" srcId="{C67A842E-A2A5-4D70-8115-5A7F72826DEF}" destId="{C7970967-7A11-48E4-B9FB-B9A9DA2AC436}" srcOrd="0" destOrd="0" presId="urn:microsoft.com/office/officeart/2008/layout/LinedList"/>
    <dgm:cxn modelId="{3EBD73D4-2B8B-4316-A1C8-FD0EC655DF9F}" type="presParOf" srcId="{C67A842E-A2A5-4D70-8115-5A7F72826DEF}" destId="{8BB1EECB-3026-4A0B-8AF6-385D441A189C}" srcOrd="1" destOrd="0" presId="urn:microsoft.com/office/officeart/2008/layout/LinedList"/>
    <dgm:cxn modelId="{E6DF372B-76C5-4C39-8578-61339258D85B}" type="presParOf" srcId="{A71AB713-AF94-4B3D-8ADC-0AC9D798A3B6}" destId="{483E5A8B-5550-44B9-8D3C-9C2A8F9B9488}" srcOrd="4" destOrd="0" presId="urn:microsoft.com/office/officeart/2008/layout/LinedList"/>
    <dgm:cxn modelId="{5960DA71-D2CB-42F3-ACA9-68AA538D3D4D}" type="presParOf" srcId="{A71AB713-AF94-4B3D-8ADC-0AC9D798A3B6}" destId="{9CDBC797-F817-4DC3-AF5A-361FFF154F59}" srcOrd="5" destOrd="0" presId="urn:microsoft.com/office/officeart/2008/layout/LinedList"/>
    <dgm:cxn modelId="{CE24DAD8-F504-4488-A2D0-FFD437B939AA}" type="presParOf" srcId="{9CDBC797-F817-4DC3-AF5A-361FFF154F59}" destId="{A9B8FC72-631A-40A6-A0F8-7979FC326550}" srcOrd="0" destOrd="0" presId="urn:microsoft.com/office/officeart/2008/layout/LinedList"/>
    <dgm:cxn modelId="{B27303B0-BDA5-4F65-8480-02C9B9F9CB2D}" type="presParOf" srcId="{9CDBC797-F817-4DC3-AF5A-361FFF154F59}" destId="{358D0C46-AF34-4227-B05A-C2F67079E962}" srcOrd="1" destOrd="0" presId="urn:microsoft.com/office/officeart/2008/layout/LinedList"/>
    <dgm:cxn modelId="{D2C529EC-C032-47AE-8044-F06BD5446802}" type="presParOf" srcId="{A71AB713-AF94-4B3D-8ADC-0AC9D798A3B6}" destId="{6C7DB555-7CDE-424D-963E-46E324B66EA6}" srcOrd="6" destOrd="0" presId="urn:microsoft.com/office/officeart/2008/layout/LinedList"/>
    <dgm:cxn modelId="{BCBFE513-9569-4168-B0BB-8626E3A00A3E}" type="presParOf" srcId="{A71AB713-AF94-4B3D-8ADC-0AC9D798A3B6}" destId="{F0CDC27E-EF33-489F-96FD-BC7DDBE6F68A}" srcOrd="7" destOrd="0" presId="urn:microsoft.com/office/officeart/2008/layout/LinedList"/>
    <dgm:cxn modelId="{116C6823-BCA4-45F8-9160-DB7C3EE25554}" type="presParOf" srcId="{F0CDC27E-EF33-489F-96FD-BC7DDBE6F68A}" destId="{55F2335C-C520-4878-AB7D-5D65763BA9C2}" srcOrd="0" destOrd="0" presId="urn:microsoft.com/office/officeart/2008/layout/LinedList"/>
    <dgm:cxn modelId="{D6C5013C-F21A-44A8-B3B8-7E65F967AD94}" type="presParOf" srcId="{F0CDC27E-EF33-489F-96FD-BC7DDBE6F68A}" destId="{F53A1D74-AE09-47F4-B832-75705265535F}" srcOrd="1" destOrd="0" presId="urn:microsoft.com/office/officeart/2008/layout/LinedList"/>
    <dgm:cxn modelId="{FE143C71-4B1C-45F9-A788-B6A823E1BF12}" type="presParOf" srcId="{A71AB713-AF94-4B3D-8ADC-0AC9D798A3B6}" destId="{6D92C692-CCE8-48B1-B3FF-B62B2A2EAD7C}" srcOrd="8" destOrd="0" presId="urn:microsoft.com/office/officeart/2008/layout/LinedList"/>
    <dgm:cxn modelId="{7BDC9068-1E6D-4401-86B8-ECDAB9AC6F00}" type="presParOf" srcId="{A71AB713-AF94-4B3D-8ADC-0AC9D798A3B6}" destId="{B1F95F2B-8650-4165-8A9B-B6DC43D9C1E9}" srcOrd="9" destOrd="0" presId="urn:microsoft.com/office/officeart/2008/layout/LinedList"/>
    <dgm:cxn modelId="{B49BAB26-CBB3-4775-91D1-D8886622C748}" type="presParOf" srcId="{B1F95F2B-8650-4165-8A9B-B6DC43D9C1E9}" destId="{65EF81D5-BB9E-4587-8DA4-B60769A6C210}" srcOrd="0" destOrd="0" presId="urn:microsoft.com/office/officeart/2008/layout/LinedList"/>
    <dgm:cxn modelId="{A6ABE175-8A0C-4359-A36C-6A1E5E3CB87D}" type="presParOf" srcId="{B1F95F2B-8650-4165-8A9B-B6DC43D9C1E9}" destId="{4FD56A53-4F75-4DF6-963B-9EB371DBE621}" srcOrd="1" destOrd="0" presId="urn:microsoft.com/office/officeart/2008/layout/LinedList"/>
    <dgm:cxn modelId="{B92E6EAF-2A62-4590-A7A8-FFC60DCEF98C}" type="presParOf" srcId="{A71AB713-AF94-4B3D-8ADC-0AC9D798A3B6}" destId="{8AC0BE33-7B80-4036-B617-FBCADB27E50A}" srcOrd="10" destOrd="0" presId="urn:microsoft.com/office/officeart/2008/layout/LinedList"/>
    <dgm:cxn modelId="{DE34A5DE-F53C-4F81-B72B-2A1A1748D6D1}" type="presParOf" srcId="{A71AB713-AF94-4B3D-8ADC-0AC9D798A3B6}" destId="{CEE34C07-A146-4B54-B700-B7B85FABD55C}" srcOrd="11" destOrd="0" presId="urn:microsoft.com/office/officeart/2008/layout/LinedList"/>
    <dgm:cxn modelId="{EB5A07A4-97D9-4AAA-BA57-4DF64E1A9F05}" type="presParOf" srcId="{CEE34C07-A146-4B54-B700-B7B85FABD55C}" destId="{F9969975-C3F6-46CA-B74A-65B7D798192E}" srcOrd="0" destOrd="0" presId="urn:microsoft.com/office/officeart/2008/layout/LinedList"/>
    <dgm:cxn modelId="{BBB8F645-764A-48BD-BE6C-E6F0946FE32C}" type="presParOf" srcId="{CEE34C07-A146-4B54-B700-B7B85FABD55C}" destId="{B0AD48F4-2DA7-4F2B-A7E7-E28C29A8D40A}" srcOrd="1" destOrd="0" presId="urn:microsoft.com/office/officeart/2008/layout/LinedList"/>
    <dgm:cxn modelId="{80025F22-635B-4046-BA61-0AD8AAA5B302}" type="presParOf" srcId="{A71AB713-AF94-4B3D-8ADC-0AC9D798A3B6}" destId="{2F433110-88C9-4791-9D75-0A605E7D89E6}" srcOrd="12" destOrd="0" presId="urn:microsoft.com/office/officeart/2008/layout/LinedList"/>
    <dgm:cxn modelId="{498DAB8E-45D1-4D3D-9031-0055B38FAEE2}" type="presParOf" srcId="{A71AB713-AF94-4B3D-8ADC-0AC9D798A3B6}" destId="{28B8E20F-65E0-434D-A363-B713B6F36F9C}" srcOrd="13" destOrd="0" presId="urn:microsoft.com/office/officeart/2008/layout/LinedList"/>
    <dgm:cxn modelId="{29CEE853-F4F1-4292-BBB7-81A8DEE5B6BA}" type="presParOf" srcId="{28B8E20F-65E0-434D-A363-B713B6F36F9C}" destId="{0F19E3C4-D137-404C-87EE-0ECC68A7C4E3}" srcOrd="0" destOrd="0" presId="urn:microsoft.com/office/officeart/2008/layout/LinedList"/>
    <dgm:cxn modelId="{261E8719-09D1-4145-AECE-DB5469B0B80D}" type="presParOf" srcId="{28B8E20F-65E0-434D-A363-B713B6F36F9C}" destId="{FA6B8BCD-7933-40CD-AF12-4EC8096120E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F59B21A-49FB-460C-AE14-002406D415A1}" type="doc">
      <dgm:prSet loTypeId="urn:microsoft.com/office/officeart/2008/layout/LinedLis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887805D-41F0-4378-9FD1-99739A0D22E4}">
      <dgm:prSet/>
      <dgm:spPr/>
      <dgm:t>
        <a:bodyPr/>
        <a:lstStyle/>
        <a:p>
          <a:r>
            <a:rPr lang="ru-RU" dirty="0"/>
            <a:t>Тип памяти</a:t>
          </a:r>
          <a:r>
            <a:rPr lang="en-US" dirty="0"/>
            <a:t>: V-NAND TLC</a:t>
          </a:r>
        </a:p>
      </dgm:t>
    </dgm:pt>
    <dgm:pt modelId="{1CC13420-D334-4AF8-BF25-9AE84E18B1DB}" type="parTrans" cxnId="{96E477A5-E433-4648-A436-0891B6EBF161}">
      <dgm:prSet/>
      <dgm:spPr/>
      <dgm:t>
        <a:bodyPr/>
        <a:lstStyle/>
        <a:p>
          <a:endParaRPr lang="en-US"/>
        </a:p>
      </dgm:t>
    </dgm:pt>
    <dgm:pt modelId="{75835287-7916-4DCE-9C6E-732EB5E486C7}" type="sibTrans" cxnId="{96E477A5-E433-4648-A436-0891B6EBF161}">
      <dgm:prSet/>
      <dgm:spPr/>
      <dgm:t>
        <a:bodyPr/>
        <a:lstStyle/>
        <a:p>
          <a:endParaRPr lang="en-US"/>
        </a:p>
      </dgm:t>
    </dgm:pt>
    <dgm:pt modelId="{EAB902A1-A6A7-4C0D-9CC0-F7534835A23F}">
      <dgm:prSet/>
      <dgm:spPr/>
      <dgm:t>
        <a:bodyPr/>
        <a:lstStyle/>
        <a:p>
          <a:r>
            <a:rPr lang="ru-RU" dirty="0"/>
            <a:t>Объем </a:t>
          </a:r>
          <a:r>
            <a:rPr lang="en-US" dirty="0"/>
            <a:t>SSD:</a:t>
          </a:r>
          <a:r>
            <a:rPr lang="ru-RU" dirty="0"/>
            <a:t> </a:t>
          </a:r>
          <a:r>
            <a:rPr lang="en-US" dirty="0"/>
            <a:t>1</a:t>
          </a:r>
          <a:r>
            <a:rPr lang="ru-RU" dirty="0"/>
            <a:t>000</a:t>
          </a:r>
          <a:r>
            <a:rPr lang="en-US" dirty="0"/>
            <a:t> </a:t>
          </a:r>
          <a:r>
            <a:rPr lang="ru-RU" dirty="0"/>
            <a:t>Гб</a:t>
          </a:r>
          <a:endParaRPr lang="en-US" dirty="0"/>
        </a:p>
      </dgm:t>
    </dgm:pt>
    <dgm:pt modelId="{4C1E7963-31F5-4ABC-A22E-D799D7285DCC}" type="parTrans" cxnId="{D40A7689-97A0-42B8-A117-D628FA22DA4E}">
      <dgm:prSet/>
      <dgm:spPr/>
      <dgm:t>
        <a:bodyPr/>
        <a:lstStyle/>
        <a:p>
          <a:endParaRPr lang="en-US"/>
        </a:p>
      </dgm:t>
    </dgm:pt>
    <dgm:pt modelId="{041111CC-C6E1-4B1A-A035-DD58595974C4}" type="sibTrans" cxnId="{D40A7689-97A0-42B8-A117-D628FA22DA4E}">
      <dgm:prSet/>
      <dgm:spPr/>
      <dgm:t>
        <a:bodyPr/>
        <a:lstStyle/>
        <a:p>
          <a:endParaRPr lang="en-US"/>
        </a:p>
      </dgm:t>
    </dgm:pt>
    <dgm:pt modelId="{A67CB034-AB85-4191-BFF4-F99CEF5C8C80}">
      <dgm:prSet/>
      <dgm:spPr/>
      <dgm:t>
        <a:bodyPr/>
        <a:lstStyle/>
        <a:p>
          <a:r>
            <a:rPr lang="ru-RU" dirty="0"/>
            <a:t>Интерфейс</a:t>
          </a:r>
          <a:r>
            <a:rPr lang="en-US" dirty="0"/>
            <a:t>: </a:t>
          </a:r>
          <a:r>
            <a:rPr lang="en-US" b="0" i="0" u="none" dirty="0"/>
            <a:t>PCI-E 4.0</a:t>
          </a:r>
          <a:endParaRPr lang="en-US" dirty="0"/>
        </a:p>
      </dgm:t>
    </dgm:pt>
    <dgm:pt modelId="{94248DA4-11C6-4CAE-AE6A-AEBF15AEECF7}" type="parTrans" cxnId="{D7697D3E-4683-4533-A21D-2A40EEAA5D68}">
      <dgm:prSet/>
      <dgm:spPr/>
      <dgm:t>
        <a:bodyPr/>
        <a:lstStyle/>
        <a:p>
          <a:endParaRPr lang="en-US"/>
        </a:p>
      </dgm:t>
    </dgm:pt>
    <dgm:pt modelId="{983977A2-E280-468E-8D57-204A019D24E5}" type="sibTrans" cxnId="{D7697D3E-4683-4533-A21D-2A40EEAA5D68}">
      <dgm:prSet/>
      <dgm:spPr/>
      <dgm:t>
        <a:bodyPr/>
        <a:lstStyle/>
        <a:p>
          <a:endParaRPr lang="en-US"/>
        </a:p>
      </dgm:t>
    </dgm:pt>
    <dgm:pt modelId="{801BF615-F4E2-4A10-8006-09C043138514}">
      <dgm:prSet/>
      <dgm:spPr/>
      <dgm:t>
        <a:bodyPr/>
        <a:lstStyle/>
        <a:p>
          <a:r>
            <a:rPr lang="ru-RU" dirty="0"/>
            <a:t>Объем буфера </a:t>
          </a:r>
          <a:r>
            <a:rPr lang="en-US" dirty="0"/>
            <a:t>1024</a:t>
          </a:r>
          <a:r>
            <a:rPr lang="ru-RU" dirty="0" err="1"/>
            <a:t>мб</a:t>
          </a:r>
          <a:endParaRPr lang="en-US" dirty="0"/>
        </a:p>
      </dgm:t>
    </dgm:pt>
    <dgm:pt modelId="{F59503D4-C599-4715-AFA6-C3C4A028A76B}" type="parTrans" cxnId="{CC961CED-2979-42BE-A55F-7BCFE2F45B1E}">
      <dgm:prSet/>
      <dgm:spPr/>
      <dgm:t>
        <a:bodyPr/>
        <a:lstStyle/>
        <a:p>
          <a:endParaRPr lang="en-US"/>
        </a:p>
      </dgm:t>
    </dgm:pt>
    <dgm:pt modelId="{1C73FC31-47BE-4D27-B40E-28815719DC94}" type="sibTrans" cxnId="{CC961CED-2979-42BE-A55F-7BCFE2F45B1E}">
      <dgm:prSet/>
      <dgm:spPr/>
      <dgm:t>
        <a:bodyPr/>
        <a:lstStyle/>
        <a:p>
          <a:endParaRPr lang="en-US"/>
        </a:p>
      </dgm:t>
    </dgm:pt>
    <dgm:pt modelId="{A64F5385-68A6-48FC-A3B8-C990CAF2C6EE}">
      <dgm:prSet/>
      <dgm:spPr/>
      <dgm:t>
        <a:bodyPr/>
        <a:lstStyle/>
        <a:p>
          <a:r>
            <a:rPr lang="en-US" dirty="0"/>
            <a:t>Price: 14499</a:t>
          </a:r>
        </a:p>
      </dgm:t>
    </dgm:pt>
    <dgm:pt modelId="{1C3AC790-AD4B-478C-A646-0BD8726894BC}" type="parTrans" cxnId="{70D3CE6F-FC73-41F4-BE79-1ED6988FFAA0}">
      <dgm:prSet/>
      <dgm:spPr/>
      <dgm:t>
        <a:bodyPr/>
        <a:lstStyle/>
        <a:p>
          <a:endParaRPr lang="en-US"/>
        </a:p>
      </dgm:t>
    </dgm:pt>
    <dgm:pt modelId="{771A5EE1-FC6B-483E-8C69-45AC194D2F61}" type="sibTrans" cxnId="{70D3CE6F-FC73-41F4-BE79-1ED6988FFAA0}">
      <dgm:prSet/>
      <dgm:spPr/>
      <dgm:t>
        <a:bodyPr/>
        <a:lstStyle/>
        <a:p>
          <a:endParaRPr lang="en-US"/>
        </a:p>
      </dgm:t>
    </dgm:pt>
    <dgm:pt modelId="{A71AB713-AF94-4B3D-8ADC-0AC9D798A3B6}" type="pres">
      <dgm:prSet presAssocID="{AF59B21A-49FB-460C-AE14-002406D415A1}" presName="vert0" presStyleCnt="0">
        <dgm:presLayoutVars>
          <dgm:dir/>
          <dgm:animOne val="branch"/>
          <dgm:animLvl val="lvl"/>
        </dgm:presLayoutVars>
      </dgm:prSet>
      <dgm:spPr/>
    </dgm:pt>
    <dgm:pt modelId="{F0807EAE-4FE7-49A5-B087-8EEE0BD1CF9B}" type="pres">
      <dgm:prSet presAssocID="{0887805D-41F0-4378-9FD1-99739A0D22E4}" presName="thickLine" presStyleLbl="alignNode1" presStyleIdx="0" presStyleCnt="5"/>
      <dgm:spPr/>
    </dgm:pt>
    <dgm:pt modelId="{ADBAD635-9AB6-4C6C-A045-2B3823328F94}" type="pres">
      <dgm:prSet presAssocID="{0887805D-41F0-4378-9FD1-99739A0D22E4}" presName="horz1" presStyleCnt="0"/>
      <dgm:spPr/>
    </dgm:pt>
    <dgm:pt modelId="{7C8A32B6-B183-4645-BD03-E21EBCF03C4D}" type="pres">
      <dgm:prSet presAssocID="{0887805D-41F0-4378-9FD1-99739A0D22E4}" presName="tx1" presStyleLbl="revTx" presStyleIdx="0" presStyleCnt="5"/>
      <dgm:spPr/>
    </dgm:pt>
    <dgm:pt modelId="{A3898102-ED2D-4C68-A882-732246F03E94}" type="pres">
      <dgm:prSet presAssocID="{0887805D-41F0-4378-9FD1-99739A0D22E4}" presName="vert1" presStyleCnt="0"/>
      <dgm:spPr/>
    </dgm:pt>
    <dgm:pt modelId="{C1C27001-2099-4D92-9C8E-DBD548B2A320}" type="pres">
      <dgm:prSet presAssocID="{EAB902A1-A6A7-4C0D-9CC0-F7534835A23F}" presName="thickLine" presStyleLbl="alignNode1" presStyleIdx="1" presStyleCnt="5"/>
      <dgm:spPr/>
    </dgm:pt>
    <dgm:pt modelId="{C67A842E-A2A5-4D70-8115-5A7F72826DEF}" type="pres">
      <dgm:prSet presAssocID="{EAB902A1-A6A7-4C0D-9CC0-F7534835A23F}" presName="horz1" presStyleCnt="0"/>
      <dgm:spPr/>
    </dgm:pt>
    <dgm:pt modelId="{C7970967-7A11-48E4-B9FB-B9A9DA2AC436}" type="pres">
      <dgm:prSet presAssocID="{EAB902A1-A6A7-4C0D-9CC0-F7534835A23F}" presName="tx1" presStyleLbl="revTx" presStyleIdx="1" presStyleCnt="5"/>
      <dgm:spPr/>
    </dgm:pt>
    <dgm:pt modelId="{8BB1EECB-3026-4A0B-8AF6-385D441A189C}" type="pres">
      <dgm:prSet presAssocID="{EAB902A1-A6A7-4C0D-9CC0-F7534835A23F}" presName="vert1" presStyleCnt="0"/>
      <dgm:spPr/>
    </dgm:pt>
    <dgm:pt modelId="{483E5A8B-5550-44B9-8D3C-9C2A8F9B9488}" type="pres">
      <dgm:prSet presAssocID="{A67CB034-AB85-4191-BFF4-F99CEF5C8C80}" presName="thickLine" presStyleLbl="alignNode1" presStyleIdx="2" presStyleCnt="5"/>
      <dgm:spPr/>
    </dgm:pt>
    <dgm:pt modelId="{9CDBC797-F817-4DC3-AF5A-361FFF154F59}" type="pres">
      <dgm:prSet presAssocID="{A67CB034-AB85-4191-BFF4-F99CEF5C8C80}" presName="horz1" presStyleCnt="0"/>
      <dgm:spPr/>
    </dgm:pt>
    <dgm:pt modelId="{A9B8FC72-631A-40A6-A0F8-7979FC326550}" type="pres">
      <dgm:prSet presAssocID="{A67CB034-AB85-4191-BFF4-F99CEF5C8C80}" presName="tx1" presStyleLbl="revTx" presStyleIdx="2" presStyleCnt="5"/>
      <dgm:spPr/>
    </dgm:pt>
    <dgm:pt modelId="{358D0C46-AF34-4227-B05A-C2F67079E962}" type="pres">
      <dgm:prSet presAssocID="{A67CB034-AB85-4191-BFF4-F99CEF5C8C80}" presName="vert1" presStyleCnt="0"/>
      <dgm:spPr/>
    </dgm:pt>
    <dgm:pt modelId="{6D92C692-CCE8-48B1-B3FF-B62B2A2EAD7C}" type="pres">
      <dgm:prSet presAssocID="{801BF615-F4E2-4A10-8006-09C043138514}" presName="thickLine" presStyleLbl="alignNode1" presStyleIdx="3" presStyleCnt="5"/>
      <dgm:spPr/>
    </dgm:pt>
    <dgm:pt modelId="{B1F95F2B-8650-4165-8A9B-B6DC43D9C1E9}" type="pres">
      <dgm:prSet presAssocID="{801BF615-F4E2-4A10-8006-09C043138514}" presName="horz1" presStyleCnt="0"/>
      <dgm:spPr/>
    </dgm:pt>
    <dgm:pt modelId="{65EF81D5-BB9E-4587-8DA4-B60769A6C210}" type="pres">
      <dgm:prSet presAssocID="{801BF615-F4E2-4A10-8006-09C043138514}" presName="tx1" presStyleLbl="revTx" presStyleIdx="3" presStyleCnt="5"/>
      <dgm:spPr/>
    </dgm:pt>
    <dgm:pt modelId="{4FD56A53-4F75-4DF6-963B-9EB371DBE621}" type="pres">
      <dgm:prSet presAssocID="{801BF615-F4E2-4A10-8006-09C043138514}" presName="vert1" presStyleCnt="0"/>
      <dgm:spPr/>
    </dgm:pt>
    <dgm:pt modelId="{2F433110-88C9-4791-9D75-0A605E7D89E6}" type="pres">
      <dgm:prSet presAssocID="{A64F5385-68A6-48FC-A3B8-C990CAF2C6EE}" presName="thickLine" presStyleLbl="alignNode1" presStyleIdx="4" presStyleCnt="5"/>
      <dgm:spPr/>
    </dgm:pt>
    <dgm:pt modelId="{28B8E20F-65E0-434D-A363-B713B6F36F9C}" type="pres">
      <dgm:prSet presAssocID="{A64F5385-68A6-48FC-A3B8-C990CAF2C6EE}" presName="horz1" presStyleCnt="0"/>
      <dgm:spPr/>
    </dgm:pt>
    <dgm:pt modelId="{0F19E3C4-D137-404C-87EE-0ECC68A7C4E3}" type="pres">
      <dgm:prSet presAssocID="{A64F5385-68A6-48FC-A3B8-C990CAF2C6EE}" presName="tx1" presStyleLbl="revTx" presStyleIdx="4" presStyleCnt="5"/>
      <dgm:spPr/>
    </dgm:pt>
    <dgm:pt modelId="{FA6B8BCD-7933-40CD-AF12-4EC8096120E7}" type="pres">
      <dgm:prSet presAssocID="{A64F5385-68A6-48FC-A3B8-C990CAF2C6EE}" presName="vert1" presStyleCnt="0"/>
      <dgm:spPr/>
    </dgm:pt>
  </dgm:ptLst>
  <dgm:cxnLst>
    <dgm:cxn modelId="{CD9F6908-16A7-4EEB-9160-74651DF62FE4}" type="presOf" srcId="{0887805D-41F0-4378-9FD1-99739A0D22E4}" destId="{7C8A32B6-B183-4645-BD03-E21EBCF03C4D}" srcOrd="0" destOrd="0" presId="urn:microsoft.com/office/officeart/2008/layout/LinedList"/>
    <dgm:cxn modelId="{72246C18-BA67-4B84-AD09-6A9AFF89C335}" type="presOf" srcId="{A64F5385-68A6-48FC-A3B8-C990CAF2C6EE}" destId="{0F19E3C4-D137-404C-87EE-0ECC68A7C4E3}" srcOrd="0" destOrd="0" presId="urn:microsoft.com/office/officeart/2008/layout/LinedList"/>
    <dgm:cxn modelId="{D7697D3E-4683-4533-A21D-2A40EEAA5D68}" srcId="{AF59B21A-49FB-460C-AE14-002406D415A1}" destId="{A67CB034-AB85-4191-BFF4-F99CEF5C8C80}" srcOrd="2" destOrd="0" parTransId="{94248DA4-11C6-4CAE-AE6A-AEBF15AEECF7}" sibTransId="{983977A2-E280-468E-8D57-204A019D24E5}"/>
    <dgm:cxn modelId="{AAEBC56A-9400-408B-A315-02BB62FBD327}" type="presOf" srcId="{A67CB034-AB85-4191-BFF4-F99CEF5C8C80}" destId="{A9B8FC72-631A-40A6-A0F8-7979FC326550}" srcOrd="0" destOrd="0" presId="urn:microsoft.com/office/officeart/2008/layout/LinedList"/>
    <dgm:cxn modelId="{70D3CE6F-FC73-41F4-BE79-1ED6988FFAA0}" srcId="{AF59B21A-49FB-460C-AE14-002406D415A1}" destId="{A64F5385-68A6-48FC-A3B8-C990CAF2C6EE}" srcOrd="4" destOrd="0" parTransId="{1C3AC790-AD4B-478C-A646-0BD8726894BC}" sibTransId="{771A5EE1-FC6B-483E-8C69-45AC194D2F61}"/>
    <dgm:cxn modelId="{D40A7689-97A0-42B8-A117-D628FA22DA4E}" srcId="{AF59B21A-49FB-460C-AE14-002406D415A1}" destId="{EAB902A1-A6A7-4C0D-9CC0-F7534835A23F}" srcOrd="1" destOrd="0" parTransId="{4C1E7963-31F5-4ABC-A22E-D799D7285DCC}" sibTransId="{041111CC-C6E1-4B1A-A035-DD58595974C4}"/>
    <dgm:cxn modelId="{96E477A5-E433-4648-A436-0891B6EBF161}" srcId="{AF59B21A-49FB-460C-AE14-002406D415A1}" destId="{0887805D-41F0-4378-9FD1-99739A0D22E4}" srcOrd="0" destOrd="0" parTransId="{1CC13420-D334-4AF8-BF25-9AE84E18B1DB}" sibTransId="{75835287-7916-4DCE-9C6E-732EB5E486C7}"/>
    <dgm:cxn modelId="{193281B6-3928-4DE8-864E-80A63D0C2E80}" type="presOf" srcId="{AF59B21A-49FB-460C-AE14-002406D415A1}" destId="{A71AB713-AF94-4B3D-8ADC-0AC9D798A3B6}" srcOrd="0" destOrd="0" presId="urn:microsoft.com/office/officeart/2008/layout/LinedList"/>
    <dgm:cxn modelId="{AEA0F9D9-DC17-4E71-8688-600F0DCDFA1C}" type="presOf" srcId="{801BF615-F4E2-4A10-8006-09C043138514}" destId="{65EF81D5-BB9E-4587-8DA4-B60769A6C210}" srcOrd="0" destOrd="0" presId="urn:microsoft.com/office/officeart/2008/layout/LinedList"/>
    <dgm:cxn modelId="{CC961CED-2979-42BE-A55F-7BCFE2F45B1E}" srcId="{AF59B21A-49FB-460C-AE14-002406D415A1}" destId="{801BF615-F4E2-4A10-8006-09C043138514}" srcOrd="3" destOrd="0" parTransId="{F59503D4-C599-4715-AFA6-C3C4A028A76B}" sibTransId="{1C73FC31-47BE-4D27-B40E-28815719DC94}"/>
    <dgm:cxn modelId="{6EECCEFE-A3CA-4B18-B5BB-1E7D6764DB3B}" type="presOf" srcId="{EAB902A1-A6A7-4C0D-9CC0-F7534835A23F}" destId="{C7970967-7A11-48E4-B9FB-B9A9DA2AC436}" srcOrd="0" destOrd="0" presId="urn:microsoft.com/office/officeart/2008/layout/LinedList"/>
    <dgm:cxn modelId="{CE5E8AA6-3C90-48C4-8210-1425D7811F09}" type="presParOf" srcId="{A71AB713-AF94-4B3D-8ADC-0AC9D798A3B6}" destId="{F0807EAE-4FE7-49A5-B087-8EEE0BD1CF9B}" srcOrd="0" destOrd="0" presId="urn:microsoft.com/office/officeart/2008/layout/LinedList"/>
    <dgm:cxn modelId="{148C2C7C-C4A6-4838-90AE-5319A4FA09CA}" type="presParOf" srcId="{A71AB713-AF94-4B3D-8ADC-0AC9D798A3B6}" destId="{ADBAD635-9AB6-4C6C-A045-2B3823328F94}" srcOrd="1" destOrd="0" presId="urn:microsoft.com/office/officeart/2008/layout/LinedList"/>
    <dgm:cxn modelId="{DC69C28D-2043-4FB8-AD21-725C8D8F43B5}" type="presParOf" srcId="{ADBAD635-9AB6-4C6C-A045-2B3823328F94}" destId="{7C8A32B6-B183-4645-BD03-E21EBCF03C4D}" srcOrd="0" destOrd="0" presId="urn:microsoft.com/office/officeart/2008/layout/LinedList"/>
    <dgm:cxn modelId="{555A1656-E1F3-47A6-B4DC-44A6BFCAB0B8}" type="presParOf" srcId="{ADBAD635-9AB6-4C6C-A045-2B3823328F94}" destId="{A3898102-ED2D-4C68-A882-732246F03E94}" srcOrd="1" destOrd="0" presId="urn:microsoft.com/office/officeart/2008/layout/LinedList"/>
    <dgm:cxn modelId="{3F0B2075-D540-4494-8DCE-6C697176AEBE}" type="presParOf" srcId="{A71AB713-AF94-4B3D-8ADC-0AC9D798A3B6}" destId="{C1C27001-2099-4D92-9C8E-DBD548B2A320}" srcOrd="2" destOrd="0" presId="urn:microsoft.com/office/officeart/2008/layout/LinedList"/>
    <dgm:cxn modelId="{4CAAF2B5-C33B-4EDD-9E0E-7F0CC869FFBA}" type="presParOf" srcId="{A71AB713-AF94-4B3D-8ADC-0AC9D798A3B6}" destId="{C67A842E-A2A5-4D70-8115-5A7F72826DEF}" srcOrd="3" destOrd="0" presId="urn:microsoft.com/office/officeart/2008/layout/LinedList"/>
    <dgm:cxn modelId="{653AA5E4-985B-4EBE-9A13-6DDCC9283BC9}" type="presParOf" srcId="{C67A842E-A2A5-4D70-8115-5A7F72826DEF}" destId="{C7970967-7A11-48E4-B9FB-B9A9DA2AC436}" srcOrd="0" destOrd="0" presId="urn:microsoft.com/office/officeart/2008/layout/LinedList"/>
    <dgm:cxn modelId="{3EBD73D4-2B8B-4316-A1C8-FD0EC655DF9F}" type="presParOf" srcId="{C67A842E-A2A5-4D70-8115-5A7F72826DEF}" destId="{8BB1EECB-3026-4A0B-8AF6-385D441A189C}" srcOrd="1" destOrd="0" presId="urn:microsoft.com/office/officeart/2008/layout/LinedList"/>
    <dgm:cxn modelId="{E6DF372B-76C5-4C39-8578-61339258D85B}" type="presParOf" srcId="{A71AB713-AF94-4B3D-8ADC-0AC9D798A3B6}" destId="{483E5A8B-5550-44B9-8D3C-9C2A8F9B9488}" srcOrd="4" destOrd="0" presId="urn:microsoft.com/office/officeart/2008/layout/LinedList"/>
    <dgm:cxn modelId="{5960DA71-D2CB-42F3-ACA9-68AA538D3D4D}" type="presParOf" srcId="{A71AB713-AF94-4B3D-8ADC-0AC9D798A3B6}" destId="{9CDBC797-F817-4DC3-AF5A-361FFF154F59}" srcOrd="5" destOrd="0" presId="urn:microsoft.com/office/officeart/2008/layout/LinedList"/>
    <dgm:cxn modelId="{CE24DAD8-F504-4488-A2D0-FFD437B939AA}" type="presParOf" srcId="{9CDBC797-F817-4DC3-AF5A-361FFF154F59}" destId="{A9B8FC72-631A-40A6-A0F8-7979FC326550}" srcOrd="0" destOrd="0" presId="urn:microsoft.com/office/officeart/2008/layout/LinedList"/>
    <dgm:cxn modelId="{B27303B0-BDA5-4F65-8480-02C9B9F9CB2D}" type="presParOf" srcId="{9CDBC797-F817-4DC3-AF5A-361FFF154F59}" destId="{358D0C46-AF34-4227-B05A-C2F67079E962}" srcOrd="1" destOrd="0" presId="urn:microsoft.com/office/officeart/2008/layout/LinedList"/>
    <dgm:cxn modelId="{FE143C71-4B1C-45F9-A788-B6A823E1BF12}" type="presParOf" srcId="{A71AB713-AF94-4B3D-8ADC-0AC9D798A3B6}" destId="{6D92C692-CCE8-48B1-B3FF-B62B2A2EAD7C}" srcOrd="6" destOrd="0" presId="urn:microsoft.com/office/officeart/2008/layout/LinedList"/>
    <dgm:cxn modelId="{7BDC9068-1E6D-4401-86B8-ECDAB9AC6F00}" type="presParOf" srcId="{A71AB713-AF94-4B3D-8ADC-0AC9D798A3B6}" destId="{B1F95F2B-8650-4165-8A9B-B6DC43D9C1E9}" srcOrd="7" destOrd="0" presId="urn:microsoft.com/office/officeart/2008/layout/LinedList"/>
    <dgm:cxn modelId="{B49BAB26-CBB3-4775-91D1-D8886622C748}" type="presParOf" srcId="{B1F95F2B-8650-4165-8A9B-B6DC43D9C1E9}" destId="{65EF81D5-BB9E-4587-8DA4-B60769A6C210}" srcOrd="0" destOrd="0" presId="urn:microsoft.com/office/officeart/2008/layout/LinedList"/>
    <dgm:cxn modelId="{A6ABE175-8A0C-4359-A36C-6A1E5E3CB87D}" type="presParOf" srcId="{B1F95F2B-8650-4165-8A9B-B6DC43D9C1E9}" destId="{4FD56A53-4F75-4DF6-963B-9EB371DBE621}" srcOrd="1" destOrd="0" presId="urn:microsoft.com/office/officeart/2008/layout/LinedList"/>
    <dgm:cxn modelId="{80025F22-635B-4046-BA61-0AD8AAA5B302}" type="presParOf" srcId="{A71AB713-AF94-4B3D-8ADC-0AC9D798A3B6}" destId="{2F433110-88C9-4791-9D75-0A605E7D89E6}" srcOrd="8" destOrd="0" presId="urn:microsoft.com/office/officeart/2008/layout/LinedList"/>
    <dgm:cxn modelId="{498DAB8E-45D1-4D3D-9031-0055B38FAEE2}" type="presParOf" srcId="{A71AB713-AF94-4B3D-8ADC-0AC9D798A3B6}" destId="{28B8E20F-65E0-434D-A363-B713B6F36F9C}" srcOrd="9" destOrd="0" presId="urn:microsoft.com/office/officeart/2008/layout/LinedList"/>
    <dgm:cxn modelId="{29CEE853-F4F1-4292-BBB7-81A8DEE5B6BA}" type="presParOf" srcId="{28B8E20F-65E0-434D-A363-B713B6F36F9C}" destId="{0F19E3C4-D137-404C-87EE-0ECC68A7C4E3}" srcOrd="0" destOrd="0" presId="urn:microsoft.com/office/officeart/2008/layout/LinedList"/>
    <dgm:cxn modelId="{261E8719-09D1-4145-AECE-DB5469B0B80D}" type="presParOf" srcId="{28B8E20F-65E0-434D-A363-B713B6F36F9C}" destId="{FA6B8BCD-7933-40CD-AF12-4EC8096120E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F59B21A-49FB-460C-AE14-002406D415A1}" type="doc">
      <dgm:prSet loTypeId="urn:microsoft.com/office/officeart/2008/layout/LinedLis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64F5385-68A6-48FC-A3B8-C990CAF2C6EE}">
      <dgm:prSet/>
      <dgm:spPr/>
      <dgm:t>
        <a:bodyPr/>
        <a:lstStyle/>
        <a:p>
          <a:r>
            <a:rPr lang="en-US" dirty="0"/>
            <a:t>Price: 13999</a:t>
          </a:r>
        </a:p>
      </dgm:t>
    </dgm:pt>
    <dgm:pt modelId="{1C3AC790-AD4B-478C-A646-0BD8726894BC}" type="parTrans" cxnId="{70D3CE6F-FC73-41F4-BE79-1ED6988FFAA0}">
      <dgm:prSet/>
      <dgm:spPr/>
      <dgm:t>
        <a:bodyPr/>
        <a:lstStyle/>
        <a:p>
          <a:endParaRPr lang="en-US"/>
        </a:p>
      </dgm:t>
    </dgm:pt>
    <dgm:pt modelId="{771A5EE1-FC6B-483E-8C69-45AC194D2F61}" type="sibTrans" cxnId="{70D3CE6F-FC73-41F4-BE79-1ED6988FFAA0}">
      <dgm:prSet/>
      <dgm:spPr/>
      <dgm:t>
        <a:bodyPr/>
        <a:lstStyle/>
        <a:p>
          <a:endParaRPr lang="en-US"/>
        </a:p>
      </dgm:t>
    </dgm:pt>
    <dgm:pt modelId="{DA637643-F3E8-4CAF-9FA4-6D7DC93A5F9E}">
      <dgm:prSet/>
      <dgm:spPr/>
      <dgm:t>
        <a:bodyPr/>
        <a:lstStyle/>
        <a:p>
          <a:r>
            <a:rPr lang="ru-RU" b="0" i="0" dirty="0"/>
            <a:t>Количество тепловых трубок </a:t>
          </a:r>
          <a:r>
            <a:rPr lang="en-US" b="0" i="0" dirty="0"/>
            <a:t>: 7</a:t>
          </a:r>
          <a:endParaRPr lang="en-US" dirty="0"/>
        </a:p>
      </dgm:t>
    </dgm:pt>
    <dgm:pt modelId="{ABB77533-A111-4B1E-8CC5-3AB55F5A251D}" type="parTrans" cxnId="{7EBD0467-A64B-456D-A82B-59C1FED63E1A}">
      <dgm:prSet/>
      <dgm:spPr/>
      <dgm:t>
        <a:bodyPr/>
        <a:lstStyle/>
        <a:p>
          <a:endParaRPr lang="en-US"/>
        </a:p>
      </dgm:t>
    </dgm:pt>
    <dgm:pt modelId="{A8E93EC2-6CCF-4124-AB44-564D590A4CAA}" type="sibTrans" cxnId="{7EBD0467-A64B-456D-A82B-59C1FED63E1A}">
      <dgm:prSet/>
      <dgm:spPr/>
      <dgm:t>
        <a:bodyPr/>
        <a:lstStyle/>
        <a:p>
          <a:endParaRPr lang="en-US"/>
        </a:p>
      </dgm:t>
    </dgm:pt>
    <dgm:pt modelId="{B5F3D2AB-A575-44AF-847B-FD7CE6757C3D}">
      <dgm:prSet/>
      <dgm:spPr/>
      <dgm:t>
        <a:bodyPr/>
        <a:lstStyle/>
        <a:p>
          <a:r>
            <a:rPr lang="ru-RU" b="0" i="0" dirty="0"/>
            <a:t>Высота</a:t>
          </a:r>
          <a:r>
            <a:rPr lang="en-US" b="0" i="0" dirty="0"/>
            <a:t>: </a:t>
          </a:r>
          <a:r>
            <a:rPr lang="ru-RU" b="0" i="0" dirty="0"/>
            <a:t>163 мм</a:t>
          </a:r>
          <a:endParaRPr lang="en-US" dirty="0"/>
        </a:p>
      </dgm:t>
    </dgm:pt>
    <dgm:pt modelId="{2C15E0AD-9D5A-442F-8ABB-015D25097801}" type="parTrans" cxnId="{5DF740CB-BEFC-4B47-9F36-B6FBFC921BBD}">
      <dgm:prSet/>
      <dgm:spPr/>
      <dgm:t>
        <a:bodyPr/>
        <a:lstStyle/>
        <a:p>
          <a:endParaRPr lang="en-US"/>
        </a:p>
      </dgm:t>
    </dgm:pt>
    <dgm:pt modelId="{C1AFC113-679E-4E46-868C-9DE405496FB3}" type="sibTrans" cxnId="{5DF740CB-BEFC-4B47-9F36-B6FBFC921BBD}">
      <dgm:prSet/>
      <dgm:spPr/>
      <dgm:t>
        <a:bodyPr/>
        <a:lstStyle/>
        <a:p>
          <a:endParaRPr lang="en-US"/>
        </a:p>
      </dgm:t>
    </dgm:pt>
    <dgm:pt modelId="{CA6A9A4D-3F62-4A4D-A3D2-DB41FC49C731}">
      <dgm:prSet/>
      <dgm:spPr/>
      <dgm:t>
        <a:bodyPr/>
        <a:lstStyle/>
        <a:p>
          <a:r>
            <a:rPr lang="ru-RU" b="0" i="0"/>
            <a:t>Количество </a:t>
          </a:r>
          <a:r>
            <a:rPr lang="ru-RU" b="0" i="0" dirty="0"/>
            <a:t>вентиляторов в комплекте</a:t>
          </a:r>
          <a:r>
            <a:rPr lang="en-US" b="0" i="0" dirty="0"/>
            <a:t>: 2</a:t>
          </a:r>
          <a:endParaRPr lang="en-US" dirty="0"/>
        </a:p>
      </dgm:t>
    </dgm:pt>
    <dgm:pt modelId="{C2F960CC-D5D3-42AF-A343-B6EE68718D68}" type="parTrans" cxnId="{DD6C0BCB-B294-4F91-8903-815AD97FF08D}">
      <dgm:prSet/>
      <dgm:spPr/>
      <dgm:t>
        <a:bodyPr/>
        <a:lstStyle/>
        <a:p>
          <a:endParaRPr lang="en-US"/>
        </a:p>
      </dgm:t>
    </dgm:pt>
    <dgm:pt modelId="{4200E105-3CAC-4F69-9698-B93DD6375148}" type="sibTrans" cxnId="{DD6C0BCB-B294-4F91-8903-815AD97FF08D}">
      <dgm:prSet/>
      <dgm:spPr/>
      <dgm:t>
        <a:bodyPr/>
        <a:lstStyle/>
        <a:p>
          <a:endParaRPr lang="en-US"/>
        </a:p>
      </dgm:t>
    </dgm:pt>
    <dgm:pt modelId="{A71AB713-AF94-4B3D-8ADC-0AC9D798A3B6}" type="pres">
      <dgm:prSet presAssocID="{AF59B21A-49FB-460C-AE14-002406D415A1}" presName="vert0" presStyleCnt="0">
        <dgm:presLayoutVars>
          <dgm:dir/>
          <dgm:animOne val="branch"/>
          <dgm:animLvl val="lvl"/>
        </dgm:presLayoutVars>
      </dgm:prSet>
      <dgm:spPr/>
    </dgm:pt>
    <dgm:pt modelId="{8AC0BE33-7B80-4036-B617-FBCADB27E50A}" type="pres">
      <dgm:prSet presAssocID="{DA637643-F3E8-4CAF-9FA4-6D7DC93A5F9E}" presName="thickLine" presStyleLbl="alignNode1" presStyleIdx="0" presStyleCnt="4"/>
      <dgm:spPr/>
    </dgm:pt>
    <dgm:pt modelId="{CEE34C07-A146-4B54-B700-B7B85FABD55C}" type="pres">
      <dgm:prSet presAssocID="{DA637643-F3E8-4CAF-9FA4-6D7DC93A5F9E}" presName="horz1" presStyleCnt="0"/>
      <dgm:spPr/>
    </dgm:pt>
    <dgm:pt modelId="{F9969975-C3F6-46CA-B74A-65B7D798192E}" type="pres">
      <dgm:prSet presAssocID="{DA637643-F3E8-4CAF-9FA4-6D7DC93A5F9E}" presName="tx1" presStyleLbl="revTx" presStyleIdx="0" presStyleCnt="4"/>
      <dgm:spPr/>
    </dgm:pt>
    <dgm:pt modelId="{B0AD48F4-2DA7-4F2B-A7E7-E28C29A8D40A}" type="pres">
      <dgm:prSet presAssocID="{DA637643-F3E8-4CAF-9FA4-6D7DC93A5F9E}" presName="vert1" presStyleCnt="0"/>
      <dgm:spPr/>
    </dgm:pt>
    <dgm:pt modelId="{6B27D68A-2D85-4924-B8EF-714C90FEEDDF}" type="pres">
      <dgm:prSet presAssocID="{CA6A9A4D-3F62-4A4D-A3D2-DB41FC49C731}" presName="thickLine" presStyleLbl="alignNode1" presStyleIdx="1" presStyleCnt="4"/>
      <dgm:spPr/>
    </dgm:pt>
    <dgm:pt modelId="{AE2D6D10-AE54-4432-A56C-22BBA6C40430}" type="pres">
      <dgm:prSet presAssocID="{CA6A9A4D-3F62-4A4D-A3D2-DB41FC49C731}" presName="horz1" presStyleCnt="0"/>
      <dgm:spPr/>
    </dgm:pt>
    <dgm:pt modelId="{659F3CC9-E739-4CB9-BFF1-D4E9CB3C2CEB}" type="pres">
      <dgm:prSet presAssocID="{CA6A9A4D-3F62-4A4D-A3D2-DB41FC49C731}" presName="tx1" presStyleLbl="revTx" presStyleIdx="1" presStyleCnt="4"/>
      <dgm:spPr/>
    </dgm:pt>
    <dgm:pt modelId="{8BEA7040-292D-4E97-BE40-1A9BCF0F755B}" type="pres">
      <dgm:prSet presAssocID="{CA6A9A4D-3F62-4A4D-A3D2-DB41FC49C731}" presName="vert1" presStyleCnt="0"/>
      <dgm:spPr/>
    </dgm:pt>
    <dgm:pt modelId="{B418CB9D-94F4-43A7-AF70-986C372EC6AD}" type="pres">
      <dgm:prSet presAssocID="{B5F3D2AB-A575-44AF-847B-FD7CE6757C3D}" presName="thickLine" presStyleLbl="alignNode1" presStyleIdx="2" presStyleCnt="4"/>
      <dgm:spPr/>
    </dgm:pt>
    <dgm:pt modelId="{3ABF1E04-92EC-43EA-B4E9-FAE17B3BED12}" type="pres">
      <dgm:prSet presAssocID="{B5F3D2AB-A575-44AF-847B-FD7CE6757C3D}" presName="horz1" presStyleCnt="0"/>
      <dgm:spPr/>
    </dgm:pt>
    <dgm:pt modelId="{4EC8D878-60B4-4B1F-906E-BF3DF6899D76}" type="pres">
      <dgm:prSet presAssocID="{B5F3D2AB-A575-44AF-847B-FD7CE6757C3D}" presName="tx1" presStyleLbl="revTx" presStyleIdx="2" presStyleCnt="4"/>
      <dgm:spPr/>
    </dgm:pt>
    <dgm:pt modelId="{5E291F27-2574-44C8-AC87-770962199076}" type="pres">
      <dgm:prSet presAssocID="{B5F3D2AB-A575-44AF-847B-FD7CE6757C3D}" presName="vert1" presStyleCnt="0"/>
      <dgm:spPr/>
    </dgm:pt>
    <dgm:pt modelId="{2F433110-88C9-4791-9D75-0A605E7D89E6}" type="pres">
      <dgm:prSet presAssocID="{A64F5385-68A6-48FC-A3B8-C990CAF2C6EE}" presName="thickLine" presStyleLbl="alignNode1" presStyleIdx="3" presStyleCnt="4"/>
      <dgm:spPr/>
    </dgm:pt>
    <dgm:pt modelId="{28B8E20F-65E0-434D-A363-B713B6F36F9C}" type="pres">
      <dgm:prSet presAssocID="{A64F5385-68A6-48FC-A3B8-C990CAF2C6EE}" presName="horz1" presStyleCnt="0"/>
      <dgm:spPr/>
    </dgm:pt>
    <dgm:pt modelId="{0F19E3C4-D137-404C-87EE-0ECC68A7C4E3}" type="pres">
      <dgm:prSet presAssocID="{A64F5385-68A6-48FC-A3B8-C990CAF2C6EE}" presName="tx1" presStyleLbl="revTx" presStyleIdx="3" presStyleCnt="4"/>
      <dgm:spPr/>
    </dgm:pt>
    <dgm:pt modelId="{FA6B8BCD-7933-40CD-AF12-4EC8096120E7}" type="pres">
      <dgm:prSet presAssocID="{A64F5385-68A6-48FC-A3B8-C990CAF2C6EE}" presName="vert1" presStyleCnt="0"/>
      <dgm:spPr/>
    </dgm:pt>
  </dgm:ptLst>
  <dgm:cxnLst>
    <dgm:cxn modelId="{9ADA1209-3E5C-4191-9A4A-EB6A7392ABBE}" type="presOf" srcId="{DA637643-F3E8-4CAF-9FA4-6D7DC93A5F9E}" destId="{F9969975-C3F6-46CA-B74A-65B7D798192E}" srcOrd="0" destOrd="0" presId="urn:microsoft.com/office/officeart/2008/layout/LinedList"/>
    <dgm:cxn modelId="{72246C18-BA67-4B84-AD09-6A9AFF89C335}" type="presOf" srcId="{A64F5385-68A6-48FC-A3B8-C990CAF2C6EE}" destId="{0F19E3C4-D137-404C-87EE-0ECC68A7C4E3}" srcOrd="0" destOrd="0" presId="urn:microsoft.com/office/officeart/2008/layout/LinedList"/>
    <dgm:cxn modelId="{7EBD0467-A64B-456D-A82B-59C1FED63E1A}" srcId="{AF59B21A-49FB-460C-AE14-002406D415A1}" destId="{DA637643-F3E8-4CAF-9FA4-6D7DC93A5F9E}" srcOrd="0" destOrd="0" parTransId="{ABB77533-A111-4B1E-8CC5-3AB55F5A251D}" sibTransId="{A8E93EC2-6CCF-4124-AB44-564D590A4CAA}"/>
    <dgm:cxn modelId="{70D3CE6F-FC73-41F4-BE79-1ED6988FFAA0}" srcId="{AF59B21A-49FB-460C-AE14-002406D415A1}" destId="{A64F5385-68A6-48FC-A3B8-C990CAF2C6EE}" srcOrd="3" destOrd="0" parTransId="{1C3AC790-AD4B-478C-A646-0BD8726894BC}" sibTransId="{771A5EE1-FC6B-483E-8C69-45AC194D2F61}"/>
    <dgm:cxn modelId="{4B7EE293-9820-43B9-9D21-659D2937D0CF}" type="presOf" srcId="{B5F3D2AB-A575-44AF-847B-FD7CE6757C3D}" destId="{4EC8D878-60B4-4B1F-906E-BF3DF6899D76}" srcOrd="0" destOrd="0" presId="urn:microsoft.com/office/officeart/2008/layout/LinedList"/>
    <dgm:cxn modelId="{1514B898-BC33-4EFC-B94E-5E82F7F5BB1C}" type="presOf" srcId="{CA6A9A4D-3F62-4A4D-A3D2-DB41FC49C731}" destId="{659F3CC9-E739-4CB9-BFF1-D4E9CB3C2CEB}" srcOrd="0" destOrd="0" presId="urn:microsoft.com/office/officeart/2008/layout/LinedList"/>
    <dgm:cxn modelId="{193281B6-3928-4DE8-864E-80A63D0C2E80}" type="presOf" srcId="{AF59B21A-49FB-460C-AE14-002406D415A1}" destId="{A71AB713-AF94-4B3D-8ADC-0AC9D798A3B6}" srcOrd="0" destOrd="0" presId="urn:microsoft.com/office/officeart/2008/layout/LinedList"/>
    <dgm:cxn modelId="{DD6C0BCB-B294-4F91-8903-815AD97FF08D}" srcId="{AF59B21A-49FB-460C-AE14-002406D415A1}" destId="{CA6A9A4D-3F62-4A4D-A3D2-DB41FC49C731}" srcOrd="1" destOrd="0" parTransId="{C2F960CC-D5D3-42AF-A343-B6EE68718D68}" sibTransId="{4200E105-3CAC-4F69-9698-B93DD6375148}"/>
    <dgm:cxn modelId="{5DF740CB-BEFC-4B47-9F36-B6FBFC921BBD}" srcId="{AF59B21A-49FB-460C-AE14-002406D415A1}" destId="{B5F3D2AB-A575-44AF-847B-FD7CE6757C3D}" srcOrd="2" destOrd="0" parTransId="{2C15E0AD-9D5A-442F-8ABB-015D25097801}" sibTransId="{C1AFC113-679E-4E46-868C-9DE405496FB3}"/>
    <dgm:cxn modelId="{B92E6EAF-2A62-4590-A7A8-FFC60DCEF98C}" type="presParOf" srcId="{A71AB713-AF94-4B3D-8ADC-0AC9D798A3B6}" destId="{8AC0BE33-7B80-4036-B617-FBCADB27E50A}" srcOrd="0" destOrd="0" presId="urn:microsoft.com/office/officeart/2008/layout/LinedList"/>
    <dgm:cxn modelId="{DE34A5DE-F53C-4F81-B72B-2A1A1748D6D1}" type="presParOf" srcId="{A71AB713-AF94-4B3D-8ADC-0AC9D798A3B6}" destId="{CEE34C07-A146-4B54-B700-B7B85FABD55C}" srcOrd="1" destOrd="0" presId="urn:microsoft.com/office/officeart/2008/layout/LinedList"/>
    <dgm:cxn modelId="{EB5A07A4-97D9-4AAA-BA57-4DF64E1A9F05}" type="presParOf" srcId="{CEE34C07-A146-4B54-B700-B7B85FABD55C}" destId="{F9969975-C3F6-46CA-B74A-65B7D798192E}" srcOrd="0" destOrd="0" presId="urn:microsoft.com/office/officeart/2008/layout/LinedList"/>
    <dgm:cxn modelId="{BBB8F645-764A-48BD-BE6C-E6F0946FE32C}" type="presParOf" srcId="{CEE34C07-A146-4B54-B700-B7B85FABD55C}" destId="{B0AD48F4-2DA7-4F2B-A7E7-E28C29A8D40A}" srcOrd="1" destOrd="0" presId="urn:microsoft.com/office/officeart/2008/layout/LinedList"/>
    <dgm:cxn modelId="{A5DF443E-6F5E-4722-A409-387AC1EBEECD}" type="presParOf" srcId="{A71AB713-AF94-4B3D-8ADC-0AC9D798A3B6}" destId="{6B27D68A-2D85-4924-B8EF-714C90FEEDDF}" srcOrd="2" destOrd="0" presId="urn:microsoft.com/office/officeart/2008/layout/LinedList"/>
    <dgm:cxn modelId="{900437B2-C4E7-43C7-A4A9-65EDC28BA884}" type="presParOf" srcId="{A71AB713-AF94-4B3D-8ADC-0AC9D798A3B6}" destId="{AE2D6D10-AE54-4432-A56C-22BBA6C40430}" srcOrd="3" destOrd="0" presId="urn:microsoft.com/office/officeart/2008/layout/LinedList"/>
    <dgm:cxn modelId="{3744397D-A5D3-4410-AAA5-836FEB7B82F0}" type="presParOf" srcId="{AE2D6D10-AE54-4432-A56C-22BBA6C40430}" destId="{659F3CC9-E739-4CB9-BFF1-D4E9CB3C2CEB}" srcOrd="0" destOrd="0" presId="urn:microsoft.com/office/officeart/2008/layout/LinedList"/>
    <dgm:cxn modelId="{FB488FA4-63F1-49B4-B5BD-43A4E4D283B1}" type="presParOf" srcId="{AE2D6D10-AE54-4432-A56C-22BBA6C40430}" destId="{8BEA7040-292D-4E97-BE40-1A9BCF0F755B}" srcOrd="1" destOrd="0" presId="urn:microsoft.com/office/officeart/2008/layout/LinedList"/>
    <dgm:cxn modelId="{4EA6D091-3C7B-4A3F-8709-B081262C689B}" type="presParOf" srcId="{A71AB713-AF94-4B3D-8ADC-0AC9D798A3B6}" destId="{B418CB9D-94F4-43A7-AF70-986C372EC6AD}" srcOrd="4" destOrd="0" presId="urn:microsoft.com/office/officeart/2008/layout/LinedList"/>
    <dgm:cxn modelId="{BD3494A6-6418-4A55-A7CA-BD1EA855D361}" type="presParOf" srcId="{A71AB713-AF94-4B3D-8ADC-0AC9D798A3B6}" destId="{3ABF1E04-92EC-43EA-B4E9-FAE17B3BED12}" srcOrd="5" destOrd="0" presId="urn:microsoft.com/office/officeart/2008/layout/LinedList"/>
    <dgm:cxn modelId="{C993D5FE-52F2-4175-89C0-4C69EC2C4D77}" type="presParOf" srcId="{3ABF1E04-92EC-43EA-B4E9-FAE17B3BED12}" destId="{4EC8D878-60B4-4B1F-906E-BF3DF6899D76}" srcOrd="0" destOrd="0" presId="urn:microsoft.com/office/officeart/2008/layout/LinedList"/>
    <dgm:cxn modelId="{08B81F7E-152A-4D40-B22C-E582A6777420}" type="presParOf" srcId="{3ABF1E04-92EC-43EA-B4E9-FAE17B3BED12}" destId="{5E291F27-2574-44C8-AC87-770962199076}" srcOrd="1" destOrd="0" presId="urn:microsoft.com/office/officeart/2008/layout/LinedList"/>
    <dgm:cxn modelId="{80025F22-635B-4046-BA61-0AD8AAA5B302}" type="presParOf" srcId="{A71AB713-AF94-4B3D-8ADC-0AC9D798A3B6}" destId="{2F433110-88C9-4791-9D75-0A605E7D89E6}" srcOrd="6" destOrd="0" presId="urn:microsoft.com/office/officeart/2008/layout/LinedList"/>
    <dgm:cxn modelId="{498DAB8E-45D1-4D3D-9031-0055B38FAEE2}" type="presParOf" srcId="{A71AB713-AF94-4B3D-8ADC-0AC9D798A3B6}" destId="{28B8E20F-65E0-434D-A363-B713B6F36F9C}" srcOrd="7" destOrd="0" presId="urn:microsoft.com/office/officeart/2008/layout/LinedList"/>
    <dgm:cxn modelId="{29CEE853-F4F1-4292-BBB7-81A8DEE5B6BA}" type="presParOf" srcId="{28B8E20F-65E0-434D-A363-B713B6F36F9C}" destId="{0F19E3C4-D137-404C-87EE-0ECC68A7C4E3}" srcOrd="0" destOrd="0" presId="urn:microsoft.com/office/officeart/2008/layout/LinedList"/>
    <dgm:cxn modelId="{261E8719-09D1-4145-AECE-DB5469B0B80D}" type="presParOf" srcId="{28B8E20F-65E0-434D-A363-B713B6F36F9C}" destId="{FA6B8BCD-7933-40CD-AF12-4EC8096120E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807EAE-4FE7-49A5-B087-8EEE0BD1CF9B}">
      <dsp:nvSpPr>
        <dsp:cNvPr id="0" name=""/>
        <dsp:cNvSpPr/>
      </dsp:nvSpPr>
      <dsp:spPr>
        <a:xfrm>
          <a:off x="0" y="444"/>
          <a:ext cx="465975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C8A32B6-B183-4645-BD03-E21EBCF03C4D}">
      <dsp:nvSpPr>
        <dsp:cNvPr id="0" name=""/>
        <dsp:cNvSpPr/>
      </dsp:nvSpPr>
      <dsp:spPr>
        <a:xfrm>
          <a:off x="0" y="444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i="0" kern="1200"/>
            <a:t>Сокет </a:t>
          </a:r>
          <a:r>
            <a:rPr lang="en-US" sz="2400" b="0" i="0" kern="1200"/>
            <a:t>LGA 1700</a:t>
          </a:r>
          <a:endParaRPr lang="en-US" sz="2400" kern="1200"/>
        </a:p>
      </dsp:txBody>
      <dsp:txXfrm>
        <a:off x="0" y="444"/>
        <a:ext cx="4659756" cy="520524"/>
      </dsp:txXfrm>
    </dsp:sp>
    <dsp:sp modelId="{C1C27001-2099-4D92-9C8E-DBD548B2A320}">
      <dsp:nvSpPr>
        <dsp:cNvPr id="0" name=""/>
        <dsp:cNvSpPr/>
      </dsp:nvSpPr>
      <dsp:spPr>
        <a:xfrm>
          <a:off x="0" y="520969"/>
          <a:ext cx="4659756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7970967-7A11-48E4-B9FB-B9A9DA2AC436}">
      <dsp:nvSpPr>
        <dsp:cNvPr id="0" name=""/>
        <dsp:cNvSpPr/>
      </dsp:nvSpPr>
      <dsp:spPr>
        <a:xfrm>
          <a:off x="0" y="520969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i="0" kern="1200"/>
            <a:t>Чипсет </a:t>
          </a:r>
          <a:r>
            <a:rPr lang="en-US" sz="2400" b="0" i="0" kern="1200"/>
            <a:t>Intel ( Intel B760 )</a:t>
          </a:r>
          <a:endParaRPr lang="en-US" sz="2400" kern="1200"/>
        </a:p>
      </dsp:txBody>
      <dsp:txXfrm>
        <a:off x="0" y="520969"/>
        <a:ext cx="4659756" cy="520524"/>
      </dsp:txXfrm>
    </dsp:sp>
    <dsp:sp modelId="{483E5A8B-5550-44B9-8D3C-9C2A8F9B9488}">
      <dsp:nvSpPr>
        <dsp:cNvPr id="0" name=""/>
        <dsp:cNvSpPr/>
      </dsp:nvSpPr>
      <dsp:spPr>
        <a:xfrm>
          <a:off x="0" y="1041493"/>
          <a:ext cx="4659756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9B8FC72-631A-40A6-A0F8-7979FC326550}">
      <dsp:nvSpPr>
        <dsp:cNvPr id="0" name=""/>
        <dsp:cNvSpPr/>
      </dsp:nvSpPr>
      <dsp:spPr>
        <a:xfrm>
          <a:off x="0" y="1041493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Тип памяти:</a:t>
          </a:r>
          <a:r>
            <a:rPr lang="en-US" sz="2400" kern="1200" dirty="0"/>
            <a:t> DDR5 </a:t>
          </a:r>
        </a:p>
      </dsp:txBody>
      <dsp:txXfrm>
        <a:off x="0" y="1041493"/>
        <a:ext cx="4659756" cy="520524"/>
      </dsp:txXfrm>
    </dsp:sp>
    <dsp:sp modelId="{6C7DB555-7CDE-424D-963E-46E324B66EA6}">
      <dsp:nvSpPr>
        <dsp:cNvPr id="0" name=""/>
        <dsp:cNvSpPr/>
      </dsp:nvSpPr>
      <dsp:spPr>
        <a:xfrm>
          <a:off x="0" y="1562017"/>
          <a:ext cx="4659756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5F2335C-C520-4878-AB7D-5D65763BA9C2}">
      <dsp:nvSpPr>
        <dsp:cNvPr id="0" name=""/>
        <dsp:cNvSpPr/>
      </dsp:nvSpPr>
      <dsp:spPr>
        <a:xfrm>
          <a:off x="0" y="1562017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i="0" kern="1200"/>
            <a:t>Количество слотов памяти</a:t>
          </a:r>
          <a:r>
            <a:rPr lang="en-US" sz="2400" b="0" i="0" kern="1200"/>
            <a:t>:</a:t>
          </a:r>
          <a:r>
            <a:rPr lang="ru-RU" sz="2400" b="0" i="0" kern="1200"/>
            <a:t> 4</a:t>
          </a:r>
          <a:endParaRPr lang="en-US" sz="2400" kern="1200"/>
        </a:p>
      </dsp:txBody>
      <dsp:txXfrm>
        <a:off x="0" y="1562017"/>
        <a:ext cx="4659756" cy="520524"/>
      </dsp:txXfrm>
    </dsp:sp>
    <dsp:sp modelId="{A035F829-BB90-4C63-B48E-580FBA4A6970}">
      <dsp:nvSpPr>
        <dsp:cNvPr id="0" name=""/>
        <dsp:cNvSpPr/>
      </dsp:nvSpPr>
      <dsp:spPr>
        <a:xfrm>
          <a:off x="0" y="2082541"/>
          <a:ext cx="4659756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1FF0966-1528-4B19-808A-8FE04B3F52C4}">
      <dsp:nvSpPr>
        <dsp:cNvPr id="0" name=""/>
        <dsp:cNvSpPr/>
      </dsp:nvSpPr>
      <dsp:spPr>
        <a:xfrm>
          <a:off x="0" y="2082541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i="0" kern="1200"/>
            <a:t>Количество слотов PCI-E x16</a:t>
          </a:r>
          <a:r>
            <a:rPr lang="en-US" sz="2400" b="0" i="0" kern="1200"/>
            <a:t>: </a:t>
          </a:r>
          <a:r>
            <a:rPr lang="ru-RU" sz="2400" b="0" i="0" kern="1200"/>
            <a:t>2</a:t>
          </a:r>
          <a:endParaRPr lang="en-US" sz="2400" kern="1200"/>
        </a:p>
      </dsp:txBody>
      <dsp:txXfrm>
        <a:off x="0" y="2082541"/>
        <a:ext cx="4659756" cy="520524"/>
      </dsp:txXfrm>
    </dsp:sp>
    <dsp:sp modelId="{6D92C692-CCE8-48B1-B3FF-B62B2A2EAD7C}">
      <dsp:nvSpPr>
        <dsp:cNvPr id="0" name=""/>
        <dsp:cNvSpPr/>
      </dsp:nvSpPr>
      <dsp:spPr>
        <a:xfrm>
          <a:off x="0" y="2603065"/>
          <a:ext cx="465975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5EF81D5-BB9E-4587-8DA4-B60769A6C210}">
      <dsp:nvSpPr>
        <dsp:cNvPr id="0" name=""/>
        <dsp:cNvSpPr/>
      </dsp:nvSpPr>
      <dsp:spPr>
        <a:xfrm>
          <a:off x="0" y="2603065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i="0" kern="1200" dirty="0"/>
            <a:t>Звуковая схема</a:t>
          </a:r>
          <a:r>
            <a:rPr lang="en-US" sz="2400" b="0" i="0" kern="1200" dirty="0"/>
            <a:t>:</a:t>
          </a:r>
          <a:r>
            <a:rPr lang="ru-RU" sz="2400" b="0" i="0" kern="1200" dirty="0"/>
            <a:t> 7.1</a:t>
          </a:r>
          <a:endParaRPr lang="en-US" sz="2400" kern="1200" dirty="0"/>
        </a:p>
      </dsp:txBody>
      <dsp:txXfrm>
        <a:off x="0" y="2603065"/>
        <a:ext cx="4659756" cy="520524"/>
      </dsp:txXfrm>
    </dsp:sp>
    <dsp:sp modelId="{2F433110-88C9-4791-9D75-0A605E7D89E6}">
      <dsp:nvSpPr>
        <dsp:cNvPr id="0" name=""/>
        <dsp:cNvSpPr/>
      </dsp:nvSpPr>
      <dsp:spPr>
        <a:xfrm>
          <a:off x="0" y="3123589"/>
          <a:ext cx="4659756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F19E3C4-D137-404C-87EE-0ECC68A7C4E3}">
      <dsp:nvSpPr>
        <dsp:cNvPr id="0" name=""/>
        <dsp:cNvSpPr/>
      </dsp:nvSpPr>
      <dsp:spPr>
        <a:xfrm>
          <a:off x="0" y="3123589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Price: 17499</a:t>
          </a:r>
        </a:p>
      </dsp:txBody>
      <dsp:txXfrm>
        <a:off x="0" y="3123589"/>
        <a:ext cx="4659756" cy="5205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807EAE-4FE7-49A5-B087-8EEE0BD1CF9B}">
      <dsp:nvSpPr>
        <dsp:cNvPr id="0" name=""/>
        <dsp:cNvSpPr/>
      </dsp:nvSpPr>
      <dsp:spPr>
        <a:xfrm>
          <a:off x="0" y="518"/>
          <a:ext cx="5341224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C8A32B6-B183-4645-BD03-E21EBCF03C4D}">
      <dsp:nvSpPr>
        <dsp:cNvPr id="0" name=""/>
        <dsp:cNvSpPr/>
      </dsp:nvSpPr>
      <dsp:spPr>
        <a:xfrm>
          <a:off x="0" y="518"/>
          <a:ext cx="5341224" cy="6060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b="0" i="0" kern="1200" dirty="0"/>
            <a:t>Графический процессор</a:t>
          </a:r>
          <a:r>
            <a:rPr lang="en-US" sz="2100" b="0" i="0" kern="1200" dirty="0"/>
            <a:t>: GeForce RTX 4070 Ti</a:t>
          </a:r>
          <a:endParaRPr lang="en-US" sz="2100" kern="1200" dirty="0"/>
        </a:p>
      </dsp:txBody>
      <dsp:txXfrm>
        <a:off x="0" y="518"/>
        <a:ext cx="5341224" cy="606065"/>
      </dsp:txXfrm>
    </dsp:sp>
    <dsp:sp modelId="{C1C27001-2099-4D92-9C8E-DBD548B2A320}">
      <dsp:nvSpPr>
        <dsp:cNvPr id="0" name=""/>
        <dsp:cNvSpPr/>
      </dsp:nvSpPr>
      <dsp:spPr>
        <a:xfrm>
          <a:off x="0" y="606583"/>
          <a:ext cx="5341224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7970967-7A11-48E4-B9FB-B9A9DA2AC436}">
      <dsp:nvSpPr>
        <dsp:cNvPr id="0" name=""/>
        <dsp:cNvSpPr/>
      </dsp:nvSpPr>
      <dsp:spPr>
        <a:xfrm>
          <a:off x="0" y="606583"/>
          <a:ext cx="5341224" cy="6060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b="0" i="0" kern="1200" dirty="0"/>
            <a:t>частота работы видеочипа</a:t>
          </a:r>
          <a:r>
            <a:rPr lang="en-US" sz="2100" b="0" i="0" kern="1200" dirty="0"/>
            <a:t>: </a:t>
          </a:r>
          <a:r>
            <a:rPr lang="ru-RU" sz="2100" b="0" i="0" kern="1200" dirty="0"/>
            <a:t>2310 МГц</a:t>
          </a:r>
          <a:endParaRPr lang="en-US" sz="2100" kern="1200" dirty="0"/>
        </a:p>
      </dsp:txBody>
      <dsp:txXfrm>
        <a:off x="0" y="606583"/>
        <a:ext cx="5341224" cy="606065"/>
      </dsp:txXfrm>
    </dsp:sp>
    <dsp:sp modelId="{483E5A8B-5550-44B9-8D3C-9C2A8F9B9488}">
      <dsp:nvSpPr>
        <dsp:cNvPr id="0" name=""/>
        <dsp:cNvSpPr/>
      </dsp:nvSpPr>
      <dsp:spPr>
        <a:xfrm>
          <a:off x="0" y="1212648"/>
          <a:ext cx="5341224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9B8FC72-631A-40A6-A0F8-7979FC326550}">
      <dsp:nvSpPr>
        <dsp:cNvPr id="0" name=""/>
        <dsp:cNvSpPr/>
      </dsp:nvSpPr>
      <dsp:spPr>
        <a:xfrm>
          <a:off x="0" y="1212648"/>
          <a:ext cx="5341224" cy="6060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b="0" i="0" kern="1200" dirty="0" err="1"/>
            <a:t>Турбочастота</a:t>
          </a:r>
          <a:r>
            <a:rPr lang="en-US" sz="2100" b="0" i="0" kern="1200" dirty="0"/>
            <a:t>: </a:t>
          </a:r>
          <a:r>
            <a:rPr lang="ru-RU" sz="2100" b="0" i="0" kern="1200" dirty="0"/>
            <a:t>2610 МГц</a:t>
          </a:r>
          <a:endParaRPr lang="en-US" sz="2100" kern="1200" dirty="0"/>
        </a:p>
      </dsp:txBody>
      <dsp:txXfrm>
        <a:off x="0" y="1212648"/>
        <a:ext cx="5341224" cy="606065"/>
      </dsp:txXfrm>
    </dsp:sp>
    <dsp:sp modelId="{6C7DB555-7CDE-424D-963E-46E324B66EA6}">
      <dsp:nvSpPr>
        <dsp:cNvPr id="0" name=""/>
        <dsp:cNvSpPr/>
      </dsp:nvSpPr>
      <dsp:spPr>
        <a:xfrm>
          <a:off x="0" y="1818713"/>
          <a:ext cx="5341224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5F2335C-C520-4878-AB7D-5D65763BA9C2}">
      <dsp:nvSpPr>
        <dsp:cNvPr id="0" name=""/>
        <dsp:cNvSpPr/>
      </dsp:nvSpPr>
      <dsp:spPr>
        <a:xfrm>
          <a:off x="0" y="1818713"/>
          <a:ext cx="5341224" cy="6060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b="0" i="0" kern="1200" dirty="0"/>
            <a:t>Тип видеопамяти: </a:t>
          </a:r>
          <a:r>
            <a:rPr lang="en-US" sz="2100" b="0" i="0" u="none" kern="1200" dirty="0"/>
            <a:t>GDDR6X</a:t>
          </a:r>
          <a:endParaRPr lang="en-US" sz="2100" kern="1200" dirty="0"/>
        </a:p>
      </dsp:txBody>
      <dsp:txXfrm>
        <a:off x="0" y="1818713"/>
        <a:ext cx="5341224" cy="606065"/>
      </dsp:txXfrm>
    </dsp:sp>
    <dsp:sp modelId="{A035F829-BB90-4C63-B48E-580FBA4A6970}">
      <dsp:nvSpPr>
        <dsp:cNvPr id="0" name=""/>
        <dsp:cNvSpPr/>
      </dsp:nvSpPr>
      <dsp:spPr>
        <a:xfrm>
          <a:off x="0" y="2424779"/>
          <a:ext cx="5341224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1FF0966-1528-4B19-808A-8FE04B3F52C4}">
      <dsp:nvSpPr>
        <dsp:cNvPr id="0" name=""/>
        <dsp:cNvSpPr/>
      </dsp:nvSpPr>
      <dsp:spPr>
        <a:xfrm>
          <a:off x="0" y="2424779"/>
          <a:ext cx="5341224" cy="6060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b="0" i="0" kern="1200" dirty="0"/>
            <a:t>Объем видеопамяти : 12 ГБ</a:t>
          </a:r>
          <a:endParaRPr lang="en-US" sz="2100" kern="1200" dirty="0"/>
        </a:p>
      </dsp:txBody>
      <dsp:txXfrm>
        <a:off x="0" y="2424779"/>
        <a:ext cx="5341224" cy="606065"/>
      </dsp:txXfrm>
    </dsp:sp>
    <dsp:sp modelId="{6D92C692-CCE8-48B1-B3FF-B62B2A2EAD7C}">
      <dsp:nvSpPr>
        <dsp:cNvPr id="0" name=""/>
        <dsp:cNvSpPr/>
      </dsp:nvSpPr>
      <dsp:spPr>
        <a:xfrm>
          <a:off x="0" y="3030844"/>
          <a:ext cx="5341224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5EF81D5-BB9E-4587-8DA4-B60769A6C210}">
      <dsp:nvSpPr>
        <dsp:cNvPr id="0" name=""/>
        <dsp:cNvSpPr/>
      </dsp:nvSpPr>
      <dsp:spPr>
        <a:xfrm>
          <a:off x="0" y="3030844"/>
          <a:ext cx="5341224" cy="6060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b="0" i="0" kern="1200" dirty="0"/>
            <a:t>шина памяти: 192 бит</a:t>
          </a:r>
          <a:endParaRPr lang="en-US" sz="2100" kern="1200" dirty="0"/>
        </a:p>
      </dsp:txBody>
      <dsp:txXfrm>
        <a:off x="0" y="3030844"/>
        <a:ext cx="5341224" cy="606065"/>
      </dsp:txXfrm>
    </dsp:sp>
    <dsp:sp modelId="{2F433110-88C9-4791-9D75-0A605E7D89E6}">
      <dsp:nvSpPr>
        <dsp:cNvPr id="0" name=""/>
        <dsp:cNvSpPr/>
      </dsp:nvSpPr>
      <dsp:spPr>
        <a:xfrm>
          <a:off x="0" y="3636909"/>
          <a:ext cx="5341224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F19E3C4-D137-404C-87EE-0ECC68A7C4E3}">
      <dsp:nvSpPr>
        <dsp:cNvPr id="0" name=""/>
        <dsp:cNvSpPr/>
      </dsp:nvSpPr>
      <dsp:spPr>
        <a:xfrm>
          <a:off x="0" y="3636909"/>
          <a:ext cx="5341224" cy="6060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Price: </a:t>
          </a:r>
          <a:r>
            <a:rPr lang="ru-RU" sz="2100" kern="1200" dirty="0"/>
            <a:t>94499</a:t>
          </a:r>
          <a:endParaRPr lang="en-US" sz="2100" kern="1200" dirty="0"/>
        </a:p>
      </dsp:txBody>
      <dsp:txXfrm>
        <a:off x="0" y="3636909"/>
        <a:ext cx="5341224" cy="6060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807EAE-4FE7-49A5-B087-8EEE0BD1CF9B}">
      <dsp:nvSpPr>
        <dsp:cNvPr id="0" name=""/>
        <dsp:cNvSpPr/>
      </dsp:nvSpPr>
      <dsp:spPr>
        <a:xfrm>
          <a:off x="0" y="444"/>
          <a:ext cx="465975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C8A32B6-B183-4645-BD03-E21EBCF03C4D}">
      <dsp:nvSpPr>
        <dsp:cNvPr id="0" name=""/>
        <dsp:cNvSpPr/>
      </dsp:nvSpPr>
      <dsp:spPr>
        <a:xfrm>
          <a:off x="0" y="444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0" i="0" kern="1200" dirty="0"/>
            <a:t>Тип памяти</a:t>
          </a:r>
          <a:r>
            <a:rPr lang="en-US" sz="1600" b="0" i="0" kern="1200" dirty="0"/>
            <a:t>: </a:t>
          </a:r>
          <a:r>
            <a:rPr lang="en-US" sz="1600" b="0" i="0" u="none" kern="1200" dirty="0"/>
            <a:t>DDR4</a:t>
          </a:r>
          <a:endParaRPr lang="en-US" sz="1600" kern="1200" dirty="0"/>
        </a:p>
      </dsp:txBody>
      <dsp:txXfrm>
        <a:off x="0" y="444"/>
        <a:ext cx="4659756" cy="520524"/>
      </dsp:txXfrm>
    </dsp:sp>
    <dsp:sp modelId="{C1C27001-2099-4D92-9C8E-DBD548B2A320}">
      <dsp:nvSpPr>
        <dsp:cNvPr id="0" name=""/>
        <dsp:cNvSpPr/>
      </dsp:nvSpPr>
      <dsp:spPr>
        <a:xfrm>
          <a:off x="0" y="520969"/>
          <a:ext cx="4659756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7970967-7A11-48E4-B9FB-B9A9DA2AC436}">
      <dsp:nvSpPr>
        <dsp:cNvPr id="0" name=""/>
        <dsp:cNvSpPr/>
      </dsp:nvSpPr>
      <dsp:spPr>
        <a:xfrm>
          <a:off x="0" y="520969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0" i="0" kern="1200" dirty="0"/>
            <a:t>Форм-фактор памяти</a:t>
          </a:r>
          <a:r>
            <a:rPr lang="en-US" sz="1600" b="0" i="0" kern="1200" dirty="0"/>
            <a:t>: </a:t>
          </a:r>
          <a:r>
            <a:rPr lang="en-US" sz="1600" b="0" i="0" u="none" kern="1200" dirty="0"/>
            <a:t>DIMM</a:t>
          </a:r>
          <a:endParaRPr lang="en-US" sz="1600" kern="1200" dirty="0"/>
        </a:p>
      </dsp:txBody>
      <dsp:txXfrm>
        <a:off x="0" y="520969"/>
        <a:ext cx="4659756" cy="520524"/>
      </dsp:txXfrm>
    </dsp:sp>
    <dsp:sp modelId="{483E5A8B-5550-44B9-8D3C-9C2A8F9B9488}">
      <dsp:nvSpPr>
        <dsp:cNvPr id="0" name=""/>
        <dsp:cNvSpPr/>
      </dsp:nvSpPr>
      <dsp:spPr>
        <a:xfrm>
          <a:off x="0" y="1041493"/>
          <a:ext cx="4659756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9B8FC72-631A-40A6-A0F8-7979FC326550}">
      <dsp:nvSpPr>
        <dsp:cNvPr id="0" name=""/>
        <dsp:cNvSpPr/>
      </dsp:nvSpPr>
      <dsp:spPr>
        <a:xfrm>
          <a:off x="0" y="1041493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0" i="0" kern="1200" dirty="0"/>
            <a:t>Суммарный объем памяти всего комплекта </a:t>
          </a:r>
          <a:r>
            <a:rPr lang="en-US" sz="1600" b="0" i="0" kern="1200" dirty="0"/>
            <a:t>: 64</a:t>
          </a:r>
          <a:r>
            <a:rPr lang="ru-RU" sz="1600" b="0" i="0" kern="1200" dirty="0"/>
            <a:t> ГБ</a:t>
          </a:r>
          <a:endParaRPr lang="en-US" sz="1600" kern="1200" dirty="0"/>
        </a:p>
      </dsp:txBody>
      <dsp:txXfrm>
        <a:off x="0" y="1041493"/>
        <a:ext cx="4659756" cy="520524"/>
      </dsp:txXfrm>
    </dsp:sp>
    <dsp:sp modelId="{6C7DB555-7CDE-424D-963E-46E324B66EA6}">
      <dsp:nvSpPr>
        <dsp:cNvPr id="0" name=""/>
        <dsp:cNvSpPr/>
      </dsp:nvSpPr>
      <dsp:spPr>
        <a:xfrm>
          <a:off x="0" y="1562017"/>
          <a:ext cx="4659756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5F2335C-C520-4878-AB7D-5D65763BA9C2}">
      <dsp:nvSpPr>
        <dsp:cNvPr id="0" name=""/>
        <dsp:cNvSpPr/>
      </dsp:nvSpPr>
      <dsp:spPr>
        <a:xfrm>
          <a:off x="0" y="1562017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Объем одного модуля памяти</a:t>
          </a:r>
          <a:r>
            <a:rPr lang="en-US" sz="1600" kern="1200" dirty="0"/>
            <a:t>:</a:t>
          </a:r>
          <a:r>
            <a:rPr lang="ru-RU" sz="1600" kern="1200" dirty="0"/>
            <a:t> </a:t>
          </a:r>
          <a:r>
            <a:rPr lang="en-US" sz="1600" kern="1200" dirty="0"/>
            <a:t> 32</a:t>
          </a:r>
          <a:r>
            <a:rPr lang="ru-RU" sz="1600" kern="1200" dirty="0"/>
            <a:t> ГБ</a:t>
          </a:r>
          <a:endParaRPr lang="en-US" sz="1600" kern="1200" dirty="0"/>
        </a:p>
      </dsp:txBody>
      <dsp:txXfrm>
        <a:off x="0" y="1562017"/>
        <a:ext cx="4659756" cy="520524"/>
      </dsp:txXfrm>
    </dsp:sp>
    <dsp:sp modelId="{6D92C692-CCE8-48B1-B3FF-B62B2A2EAD7C}">
      <dsp:nvSpPr>
        <dsp:cNvPr id="0" name=""/>
        <dsp:cNvSpPr/>
      </dsp:nvSpPr>
      <dsp:spPr>
        <a:xfrm>
          <a:off x="0" y="2082541"/>
          <a:ext cx="4659756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5EF81D5-BB9E-4587-8DA4-B60769A6C210}">
      <dsp:nvSpPr>
        <dsp:cNvPr id="0" name=""/>
        <dsp:cNvSpPr/>
      </dsp:nvSpPr>
      <dsp:spPr>
        <a:xfrm>
          <a:off x="0" y="2082541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0" i="0" kern="1200" dirty="0"/>
            <a:t>Количество модулей в комплекте</a:t>
          </a:r>
          <a:r>
            <a:rPr lang="en-US" sz="1600" b="0" i="0" kern="1200" dirty="0"/>
            <a:t>: </a:t>
          </a:r>
          <a:r>
            <a:rPr lang="ru-RU" sz="1600" b="0" i="0" kern="1200" dirty="0"/>
            <a:t>2 </a:t>
          </a:r>
          <a:r>
            <a:rPr lang="ru-RU" sz="1600" b="0" i="0" kern="1200" dirty="0" err="1"/>
            <a:t>шт</a:t>
          </a:r>
          <a:endParaRPr lang="en-US" sz="1600" kern="1200" dirty="0"/>
        </a:p>
      </dsp:txBody>
      <dsp:txXfrm>
        <a:off x="0" y="2082541"/>
        <a:ext cx="4659756" cy="520524"/>
      </dsp:txXfrm>
    </dsp:sp>
    <dsp:sp modelId="{8AC0BE33-7B80-4036-B617-FBCADB27E50A}">
      <dsp:nvSpPr>
        <dsp:cNvPr id="0" name=""/>
        <dsp:cNvSpPr/>
      </dsp:nvSpPr>
      <dsp:spPr>
        <a:xfrm>
          <a:off x="0" y="2603065"/>
          <a:ext cx="465975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9969975-C3F6-46CA-B74A-65B7D798192E}">
      <dsp:nvSpPr>
        <dsp:cNvPr id="0" name=""/>
        <dsp:cNvSpPr/>
      </dsp:nvSpPr>
      <dsp:spPr>
        <a:xfrm>
          <a:off x="0" y="2603065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Тактовая частота</a:t>
          </a:r>
          <a:r>
            <a:rPr lang="en-US" sz="1600" kern="1200" dirty="0"/>
            <a:t>:</a:t>
          </a:r>
          <a:r>
            <a:rPr lang="ru-RU" sz="1600" kern="1200" dirty="0"/>
            <a:t> </a:t>
          </a:r>
          <a:r>
            <a:rPr lang="en-US" sz="1600" kern="1200" dirty="0"/>
            <a:t>5600</a:t>
          </a:r>
          <a:r>
            <a:rPr lang="ru-RU" sz="1600" kern="1200" dirty="0"/>
            <a:t> </a:t>
          </a:r>
          <a:r>
            <a:rPr lang="ru-RU" sz="1600" kern="1200" dirty="0" err="1"/>
            <a:t>Мгц</a:t>
          </a:r>
          <a:endParaRPr lang="en-US" sz="1600" kern="1200" dirty="0"/>
        </a:p>
      </dsp:txBody>
      <dsp:txXfrm>
        <a:off x="0" y="2603065"/>
        <a:ext cx="4659756" cy="520524"/>
      </dsp:txXfrm>
    </dsp:sp>
    <dsp:sp modelId="{2F433110-88C9-4791-9D75-0A605E7D89E6}">
      <dsp:nvSpPr>
        <dsp:cNvPr id="0" name=""/>
        <dsp:cNvSpPr/>
      </dsp:nvSpPr>
      <dsp:spPr>
        <a:xfrm>
          <a:off x="0" y="3123589"/>
          <a:ext cx="4659756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F19E3C4-D137-404C-87EE-0ECC68A7C4E3}">
      <dsp:nvSpPr>
        <dsp:cNvPr id="0" name=""/>
        <dsp:cNvSpPr/>
      </dsp:nvSpPr>
      <dsp:spPr>
        <a:xfrm>
          <a:off x="0" y="3123589"/>
          <a:ext cx="4659756" cy="520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Price: 25999</a:t>
          </a:r>
        </a:p>
      </dsp:txBody>
      <dsp:txXfrm>
        <a:off x="0" y="3123589"/>
        <a:ext cx="4659756" cy="5205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807EAE-4FE7-49A5-B087-8EEE0BD1CF9B}">
      <dsp:nvSpPr>
        <dsp:cNvPr id="0" name=""/>
        <dsp:cNvSpPr/>
      </dsp:nvSpPr>
      <dsp:spPr>
        <a:xfrm>
          <a:off x="0" y="444"/>
          <a:ext cx="465975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C8A32B6-B183-4645-BD03-E21EBCF03C4D}">
      <dsp:nvSpPr>
        <dsp:cNvPr id="0" name=""/>
        <dsp:cNvSpPr/>
      </dsp:nvSpPr>
      <dsp:spPr>
        <a:xfrm>
          <a:off x="0" y="444"/>
          <a:ext cx="4659756" cy="7287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300" kern="1200" dirty="0"/>
            <a:t>Тип памяти</a:t>
          </a:r>
          <a:r>
            <a:rPr lang="en-US" sz="3300" kern="1200" dirty="0"/>
            <a:t>: V-NAND TLC</a:t>
          </a:r>
        </a:p>
      </dsp:txBody>
      <dsp:txXfrm>
        <a:off x="0" y="444"/>
        <a:ext cx="4659756" cy="728733"/>
      </dsp:txXfrm>
    </dsp:sp>
    <dsp:sp modelId="{C1C27001-2099-4D92-9C8E-DBD548B2A320}">
      <dsp:nvSpPr>
        <dsp:cNvPr id="0" name=""/>
        <dsp:cNvSpPr/>
      </dsp:nvSpPr>
      <dsp:spPr>
        <a:xfrm>
          <a:off x="0" y="729178"/>
          <a:ext cx="4659756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7970967-7A11-48E4-B9FB-B9A9DA2AC436}">
      <dsp:nvSpPr>
        <dsp:cNvPr id="0" name=""/>
        <dsp:cNvSpPr/>
      </dsp:nvSpPr>
      <dsp:spPr>
        <a:xfrm>
          <a:off x="0" y="729178"/>
          <a:ext cx="4659756" cy="7287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300" kern="1200" dirty="0"/>
            <a:t>Объем </a:t>
          </a:r>
          <a:r>
            <a:rPr lang="en-US" sz="3300" kern="1200" dirty="0"/>
            <a:t>SSD:</a:t>
          </a:r>
          <a:r>
            <a:rPr lang="ru-RU" sz="3300" kern="1200" dirty="0"/>
            <a:t> </a:t>
          </a:r>
          <a:r>
            <a:rPr lang="en-US" sz="3300" kern="1200" dirty="0"/>
            <a:t>1</a:t>
          </a:r>
          <a:r>
            <a:rPr lang="ru-RU" sz="3300" kern="1200" dirty="0"/>
            <a:t>000</a:t>
          </a:r>
          <a:r>
            <a:rPr lang="en-US" sz="3300" kern="1200" dirty="0"/>
            <a:t> </a:t>
          </a:r>
          <a:r>
            <a:rPr lang="ru-RU" sz="3300" kern="1200" dirty="0"/>
            <a:t>Гб</a:t>
          </a:r>
          <a:endParaRPr lang="en-US" sz="3300" kern="1200" dirty="0"/>
        </a:p>
      </dsp:txBody>
      <dsp:txXfrm>
        <a:off x="0" y="729178"/>
        <a:ext cx="4659756" cy="728733"/>
      </dsp:txXfrm>
    </dsp:sp>
    <dsp:sp modelId="{483E5A8B-5550-44B9-8D3C-9C2A8F9B9488}">
      <dsp:nvSpPr>
        <dsp:cNvPr id="0" name=""/>
        <dsp:cNvSpPr/>
      </dsp:nvSpPr>
      <dsp:spPr>
        <a:xfrm>
          <a:off x="0" y="1457912"/>
          <a:ext cx="4659756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9B8FC72-631A-40A6-A0F8-7979FC326550}">
      <dsp:nvSpPr>
        <dsp:cNvPr id="0" name=""/>
        <dsp:cNvSpPr/>
      </dsp:nvSpPr>
      <dsp:spPr>
        <a:xfrm>
          <a:off x="0" y="1457912"/>
          <a:ext cx="4659756" cy="7287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300" kern="1200" dirty="0"/>
            <a:t>Интерфейс</a:t>
          </a:r>
          <a:r>
            <a:rPr lang="en-US" sz="3300" kern="1200" dirty="0"/>
            <a:t>: </a:t>
          </a:r>
          <a:r>
            <a:rPr lang="en-US" sz="3300" b="0" i="0" u="none" kern="1200" dirty="0"/>
            <a:t>PCI-E 4.0</a:t>
          </a:r>
          <a:endParaRPr lang="en-US" sz="3300" kern="1200" dirty="0"/>
        </a:p>
      </dsp:txBody>
      <dsp:txXfrm>
        <a:off x="0" y="1457912"/>
        <a:ext cx="4659756" cy="728733"/>
      </dsp:txXfrm>
    </dsp:sp>
    <dsp:sp modelId="{6D92C692-CCE8-48B1-B3FF-B62B2A2EAD7C}">
      <dsp:nvSpPr>
        <dsp:cNvPr id="0" name=""/>
        <dsp:cNvSpPr/>
      </dsp:nvSpPr>
      <dsp:spPr>
        <a:xfrm>
          <a:off x="0" y="2186646"/>
          <a:ext cx="4659756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5EF81D5-BB9E-4587-8DA4-B60769A6C210}">
      <dsp:nvSpPr>
        <dsp:cNvPr id="0" name=""/>
        <dsp:cNvSpPr/>
      </dsp:nvSpPr>
      <dsp:spPr>
        <a:xfrm>
          <a:off x="0" y="2186646"/>
          <a:ext cx="4659756" cy="7287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300" kern="1200" dirty="0"/>
            <a:t>Объем буфера </a:t>
          </a:r>
          <a:r>
            <a:rPr lang="en-US" sz="3300" kern="1200" dirty="0"/>
            <a:t>1024</a:t>
          </a:r>
          <a:r>
            <a:rPr lang="ru-RU" sz="3300" kern="1200" dirty="0" err="1"/>
            <a:t>мб</a:t>
          </a:r>
          <a:endParaRPr lang="en-US" sz="3300" kern="1200" dirty="0"/>
        </a:p>
      </dsp:txBody>
      <dsp:txXfrm>
        <a:off x="0" y="2186646"/>
        <a:ext cx="4659756" cy="728733"/>
      </dsp:txXfrm>
    </dsp:sp>
    <dsp:sp modelId="{2F433110-88C9-4791-9D75-0A605E7D89E6}">
      <dsp:nvSpPr>
        <dsp:cNvPr id="0" name=""/>
        <dsp:cNvSpPr/>
      </dsp:nvSpPr>
      <dsp:spPr>
        <a:xfrm>
          <a:off x="0" y="2915380"/>
          <a:ext cx="4659756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F19E3C4-D137-404C-87EE-0ECC68A7C4E3}">
      <dsp:nvSpPr>
        <dsp:cNvPr id="0" name=""/>
        <dsp:cNvSpPr/>
      </dsp:nvSpPr>
      <dsp:spPr>
        <a:xfrm>
          <a:off x="0" y="2915380"/>
          <a:ext cx="4659756" cy="7287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Price: 14499</a:t>
          </a:r>
        </a:p>
      </dsp:txBody>
      <dsp:txXfrm>
        <a:off x="0" y="2915380"/>
        <a:ext cx="4659756" cy="72873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C0BE33-7B80-4036-B617-FBCADB27E50A}">
      <dsp:nvSpPr>
        <dsp:cNvPr id="0" name=""/>
        <dsp:cNvSpPr/>
      </dsp:nvSpPr>
      <dsp:spPr>
        <a:xfrm>
          <a:off x="0" y="0"/>
          <a:ext cx="465975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9969975-C3F6-46CA-B74A-65B7D798192E}">
      <dsp:nvSpPr>
        <dsp:cNvPr id="0" name=""/>
        <dsp:cNvSpPr/>
      </dsp:nvSpPr>
      <dsp:spPr>
        <a:xfrm>
          <a:off x="0" y="0"/>
          <a:ext cx="4659756" cy="91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500" b="0" i="0" kern="1200" dirty="0"/>
            <a:t>Количество тепловых трубок </a:t>
          </a:r>
          <a:r>
            <a:rPr lang="en-US" sz="2500" b="0" i="0" kern="1200" dirty="0"/>
            <a:t>: 7</a:t>
          </a:r>
          <a:endParaRPr lang="en-US" sz="2500" kern="1200" dirty="0"/>
        </a:p>
      </dsp:txBody>
      <dsp:txXfrm>
        <a:off x="0" y="0"/>
        <a:ext cx="4659756" cy="911139"/>
      </dsp:txXfrm>
    </dsp:sp>
    <dsp:sp modelId="{6B27D68A-2D85-4924-B8EF-714C90FEEDDF}">
      <dsp:nvSpPr>
        <dsp:cNvPr id="0" name=""/>
        <dsp:cNvSpPr/>
      </dsp:nvSpPr>
      <dsp:spPr>
        <a:xfrm>
          <a:off x="0" y="911139"/>
          <a:ext cx="4659756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59F3CC9-E739-4CB9-BFF1-D4E9CB3C2CEB}">
      <dsp:nvSpPr>
        <dsp:cNvPr id="0" name=""/>
        <dsp:cNvSpPr/>
      </dsp:nvSpPr>
      <dsp:spPr>
        <a:xfrm>
          <a:off x="0" y="911139"/>
          <a:ext cx="4659756" cy="91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500" b="0" i="0" kern="1200"/>
            <a:t>Количество </a:t>
          </a:r>
          <a:r>
            <a:rPr lang="ru-RU" sz="2500" b="0" i="0" kern="1200" dirty="0"/>
            <a:t>вентиляторов в комплекте</a:t>
          </a:r>
          <a:r>
            <a:rPr lang="en-US" sz="2500" b="0" i="0" kern="1200" dirty="0"/>
            <a:t>: 2</a:t>
          </a:r>
          <a:endParaRPr lang="en-US" sz="2500" kern="1200" dirty="0"/>
        </a:p>
      </dsp:txBody>
      <dsp:txXfrm>
        <a:off x="0" y="911139"/>
        <a:ext cx="4659756" cy="911139"/>
      </dsp:txXfrm>
    </dsp:sp>
    <dsp:sp modelId="{B418CB9D-94F4-43A7-AF70-986C372EC6AD}">
      <dsp:nvSpPr>
        <dsp:cNvPr id="0" name=""/>
        <dsp:cNvSpPr/>
      </dsp:nvSpPr>
      <dsp:spPr>
        <a:xfrm>
          <a:off x="0" y="1822279"/>
          <a:ext cx="4659756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EC8D878-60B4-4B1F-906E-BF3DF6899D76}">
      <dsp:nvSpPr>
        <dsp:cNvPr id="0" name=""/>
        <dsp:cNvSpPr/>
      </dsp:nvSpPr>
      <dsp:spPr>
        <a:xfrm>
          <a:off x="0" y="1822279"/>
          <a:ext cx="4659756" cy="91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500" b="0" i="0" kern="1200" dirty="0"/>
            <a:t>Высота</a:t>
          </a:r>
          <a:r>
            <a:rPr lang="en-US" sz="2500" b="0" i="0" kern="1200" dirty="0"/>
            <a:t>: </a:t>
          </a:r>
          <a:r>
            <a:rPr lang="ru-RU" sz="2500" b="0" i="0" kern="1200" dirty="0"/>
            <a:t>163 мм</a:t>
          </a:r>
          <a:endParaRPr lang="en-US" sz="2500" kern="1200" dirty="0"/>
        </a:p>
      </dsp:txBody>
      <dsp:txXfrm>
        <a:off x="0" y="1822279"/>
        <a:ext cx="4659756" cy="911139"/>
      </dsp:txXfrm>
    </dsp:sp>
    <dsp:sp modelId="{2F433110-88C9-4791-9D75-0A605E7D89E6}">
      <dsp:nvSpPr>
        <dsp:cNvPr id="0" name=""/>
        <dsp:cNvSpPr/>
      </dsp:nvSpPr>
      <dsp:spPr>
        <a:xfrm>
          <a:off x="0" y="2733419"/>
          <a:ext cx="4659756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F19E3C4-D137-404C-87EE-0ECC68A7C4E3}">
      <dsp:nvSpPr>
        <dsp:cNvPr id="0" name=""/>
        <dsp:cNvSpPr/>
      </dsp:nvSpPr>
      <dsp:spPr>
        <a:xfrm>
          <a:off x="0" y="2733419"/>
          <a:ext cx="4659756" cy="91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Price: 13999</a:t>
          </a:r>
        </a:p>
      </dsp:txBody>
      <dsp:txXfrm>
        <a:off x="0" y="2733419"/>
        <a:ext cx="4659756" cy="911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9E0DD-8163-7F9E-D32E-77EF32DB0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33D9C5-837C-405C-361A-B4DD6A842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4082D-84E4-A8E2-5A08-12444D2A9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EB88C-CFD5-4750-4A53-0AA4E4DAA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B0C6F-744B-2FB4-3628-5815F8F1F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29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98444-7FA2-933A-45C7-1E8492FA1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6D29DA-28B6-5AF4-22D2-59EA9D29A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9B930-F155-523B-CF14-E8B529C0C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E514A-012E-302E-9918-B313A836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1542A-53FF-BB66-585B-1651C87EE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355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C77C78-0959-0112-64C9-B8FF3E8C8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081D91-705A-371C-AC1D-BCE02E02D2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D86AD-D2B9-862E-FC6D-306975DDC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BE16A-C71C-E05D-3A60-E1196D929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54426-E1D7-FD69-F987-E5D917371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10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82613-91AA-1C17-2DF9-676F74B5D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7C083-9179-6B9F-9F1D-F8A56D24F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C8BAD-616B-66D8-B415-BC540057D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761AC-B258-3961-B71E-5859B372E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22F9-C206-677F-0750-861F4456C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962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DF1BC-A863-F912-4F24-4FBD764A9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63411-5EF0-A0F5-9423-2838BE0CC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5AFAD-E429-FE2F-DE26-CBE9ED8B1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952B0-EBEA-24E1-8E49-F74DE3AD8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A7990-B08C-2884-D67E-22B4DE94A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57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7466E-7508-7981-D7B6-3E2BDCA20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CECD8-52DB-1A87-E30D-3B5CA7F911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1B9E8-0D50-4A1F-D8A0-E001B3E03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9AD54-8EB6-FFEF-9A97-33192E91D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87E4C-D780-C7A1-2FC1-B16985B8C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FEFD9-1886-9B5C-24D5-84B9EE96E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5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C1ECF-5E00-9046-717C-2FEC6DB68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9CBB0D-AC9B-4B6F-E344-325D69D1C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5C5A67-F29B-71BB-7580-02E8B5002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76BFCB-E619-316D-DDF8-FF9EB5EB08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8946E4-DCCE-36F4-0D88-24926B01D0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11C69D-C6A1-925C-0E4F-E7F768FE8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0DC2E1-2C7A-D18D-4E71-CFECAC0F3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834843-534D-433E-E01C-425CBBF68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4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4F765-FE6B-0358-1836-8E54EB62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01D42E-BD78-822F-7BBC-FE0B93C71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242EE-752E-A5DD-8301-C86423CC5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51392-D019-197A-2AB5-EF09A89C0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35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A709BD-AA4E-4F54-7738-0728A2BDE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3E68D2-9634-D2B8-708C-AFBC711E9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379C41-E633-61FD-0996-6A3A07233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17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81CF9-C31A-2982-40F0-4899C5A31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A30D7-5CB0-FBD7-91FA-229B5837B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F49CC7-BCD4-17CF-3276-99E7E9D28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71F8E7-DE20-0E11-F6F8-E02B0565C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7DB1B-7B11-BBDE-EB41-0C3BD47DF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FD6F2-5F64-BD81-7B16-91885E384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704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23711-3BD1-1F87-3FD6-2E8F5A866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6097C-E1C9-A5BC-4053-5C0CFD26E4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75FAC0-0977-844D-1DF6-50F371051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78A6F-70AA-9303-D921-EB5D4A75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6B6FC2-8E4A-50D0-88E3-4B2D88FB9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84407C-97EB-4637-8D40-B1DD46BEF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653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F2DA4C-7330-71C3-FC99-630CFFAF8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7A526-80BC-D3DA-F980-A00681B30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875CA-022D-E08F-567B-5D6F574841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5006B6-BDF9-4910-AD22-1AAFC70B3281}" type="datetimeFigureOut">
              <a:rPr lang="en-US" smtClean="0"/>
              <a:t>01-Nov-23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3F10-CABB-15B4-48C1-97DCCF71B9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94A6D-113B-5376-BB7D-0CF3E393B6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7C02D-4DB5-4C9A-B8AE-6024ABFF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80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5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7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6DCF0C-2B1B-0C01-7AE5-0D9BCA2F9A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1764407"/>
            <a:ext cx="5760846" cy="2310312"/>
          </a:xfrm>
        </p:spPr>
        <p:txBody>
          <a:bodyPr>
            <a:normAutofit/>
          </a:bodyPr>
          <a:lstStyle/>
          <a:p>
            <a:r>
              <a:rPr lang="ru-RU" sz="5200" dirty="0">
                <a:solidFill>
                  <a:schemeClr val="tx2"/>
                </a:solidFill>
              </a:rPr>
              <a:t>Компьютер</a:t>
            </a:r>
            <a:endParaRPr lang="en-US" sz="5200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457818-462A-39CC-B603-A993D3FB25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9" y="4165152"/>
            <a:ext cx="5760846" cy="6820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Collecting computer</a:t>
            </a:r>
          </a:p>
        </p:txBody>
      </p:sp>
    </p:spTree>
    <p:extLst>
      <p:ext uri="{BB962C8B-B14F-4D97-AF65-F5344CB8AC3E}">
        <p14:creationId xmlns:p14="http://schemas.microsoft.com/office/powerpoint/2010/main" val="1974390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28AE55-77C8-A581-C0F5-89520B961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172" y="2148763"/>
            <a:ext cx="5114594" cy="51242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2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2- Motherboard</a:t>
            </a:r>
            <a:r>
              <a:rPr lang="en-US" sz="5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B0A9C84D-1E03-D8E8-4CDF-81941B2789C3}"/>
              </a:ext>
            </a:extLst>
          </p:cNvPr>
          <p:cNvSpPr txBox="1">
            <a:spLocks/>
          </p:cNvSpPr>
          <p:nvPr/>
        </p:nvSpPr>
        <p:spPr>
          <a:xfrm>
            <a:off x="906171" y="532659"/>
            <a:ext cx="10684151" cy="8086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solidFill>
                  <a:schemeClr val="tx2"/>
                </a:solidFill>
              </a:rPr>
              <a:t>Plan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6F0C15E7-4D0D-D41E-017E-5DC566832D3D}"/>
              </a:ext>
            </a:extLst>
          </p:cNvPr>
          <p:cNvSpPr txBox="1">
            <a:spLocks/>
          </p:cNvSpPr>
          <p:nvPr/>
        </p:nvSpPr>
        <p:spPr>
          <a:xfrm>
            <a:off x="906171" y="1626222"/>
            <a:ext cx="5114594" cy="5124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tx2"/>
                </a:solidFill>
              </a:rPr>
              <a:t>1- Processor 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AE57984D-5F3C-CC19-0741-B6CE4AB9945E}"/>
              </a:ext>
            </a:extLst>
          </p:cNvPr>
          <p:cNvSpPr txBox="1">
            <a:spLocks/>
          </p:cNvSpPr>
          <p:nvPr/>
        </p:nvSpPr>
        <p:spPr>
          <a:xfrm>
            <a:off x="906171" y="2661185"/>
            <a:ext cx="5114594" cy="5124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tx2"/>
                </a:solidFill>
              </a:rPr>
              <a:t>3- Video Card</a:t>
            </a:r>
            <a:r>
              <a:rPr lang="en-US" sz="52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B0D737F0-FD3B-EEA2-7A70-7D859901EF58}"/>
              </a:ext>
            </a:extLst>
          </p:cNvPr>
          <p:cNvSpPr txBox="1">
            <a:spLocks/>
          </p:cNvSpPr>
          <p:nvPr/>
        </p:nvSpPr>
        <p:spPr>
          <a:xfrm>
            <a:off x="906171" y="3691953"/>
            <a:ext cx="5114594" cy="5124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tx2"/>
                </a:solidFill>
              </a:rPr>
              <a:t>5- SSD hard</a:t>
            </a:r>
            <a:r>
              <a:rPr lang="en-US" sz="52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0454998C-680A-6BCB-76E0-6C5666AA722F}"/>
              </a:ext>
            </a:extLst>
          </p:cNvPr>
          <p:cNvSpPr txBox="1">
            <a:spLocks/>
          </p:cNvSpPr>
          <p:nvPr/>
        </p:nvSpPr>
        <p:spPr>
          <a:xfrm>
            <a:off x="906170" y="3169412"/>
            <a:ext cx="5114594" cy="5124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tx2"/>
                </a:solidFill>
              </a:rPr>
              <a:t>4- Ram 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26FCFAF6-FFD7-2D8E-67DE-CD2FC11FC119}"/>
              </a:ext>
            </a:extLst>
          </p:cNvPr>
          <p:cNvSpPr txBox="1">
            <a:spLocks/>
          </p:cNvSpPr>
          <p:nvPr/>
        </p:nvSpPr>
        <p:spPr>
          <a:xfrm>
            <a:off x="906170" y="4204375"/>
            <a:ext cx="5114594" cy="5124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tx2"/>
                </a:solidFill>
              </a:rPr>
              <a:t>6- Power supply</a:t>
            </a:r>
            <a:r>
              <a:rPr lang="en-US" sz="52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2330F16C-0096-35B0-1815-F238FCEBDC6A}"/>
              </a:ext>
            </a:extLst>
          </p:cNvPr>
          <p:cNvSpPr txBox="1">
            <a:spLocks/>
          </p:cNvSpPr>
          <p:nvPr/>
        </p:nvSpPr>
        <p:spPr>
          <a:xfrm>
            <a:off x="879573" y="4722721"/>
            <a:ext cx="5114594" cy="5124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tx2"/>
                </a:solidFill>
              </a:rPr>
              <a:t>7- Case</a:t>
            </a:r>
            <a:r>
              <a:rPr lang="en-US" sz="52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24BFB66F-9CB0-F967-70CC-D263509A2BDA}"/>
              </a:ext>
            </a:extLst>
          </p:cNvPr>
          <p:cNvSpPr txBox="1">
            <a:spLocks/>
          </p:cNvSpPr>
          <p:nvPr/>
        </p:nvSpPr>
        <p:spPr>
          <a:xfrm>
            <a:off x="879573" y="5753489"/>
            <a:ext cx="5114594" cy="5124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tx2"/>
                </a:solidFill>
              </a:rPr>
              <a:t>9- Monitor 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C1A6F950-22F8-1EBC-21D3-7E2FD2AF8528}"/>
              </a:ext>
            </a:extLst>
          </p:cNvPr>
          <p:cNvSpPr txBox="1">
            <a:spLocks/>
          </p:cNvSpPr>
          <p:nvPr/>
        </p:nvSpPr>
        <p:spPr>
          <a:xfrm>
            <a:off x="879572" y="5230948"/>
            <a:ext cx="5114594" cy="5124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tx2"/>
                </a:solidFill>
              </a:rPr>
              <a:t>8- Operating system </a:t>
            </a:r>
          </a:p>
        </p:txBody>
      </p:sp>
      <p:sp>
        <p:nvSpPr>
          <p:cNvPr id="46" name="Title 1">
            <a:extLst>
              <a:ext uri="{FF2B5EF4-FFF2-40B4-BE49-F238E27FC236}">
                <a16:creationId xmlns:a16="http://schemas.microsoft.com/office/drawing/2014/main" id="{B4B83323-E8F8-8908-CA3E-E078F296A3DC}"/>
              </a:ext>
            </a:extLst>
          </p:cNvPr>
          <p:cNvSpPr txBox="1">
            <a:spLocks/>
          </p:cNvSpPr>
          <p:nvPr/>
        </p:nvSpPr>
        <p:spPr>
          <a:xfrm>
            <a:off x="879572" y="6265911"/>
            <a:ext cx="5114594" cy="5124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tx2"/>
                </a:solidFill>
              </a:rPr>
              <a:t>10- Mouse + keyboard</a:t>
            </a:r>
            <a:r>
              <a:rPr lang="en-US" sz="5200" dirty="0">
                <a:solidFill>
                  <a:schemeClr val="tx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22232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3" grpId="0"/>
      <p:bldP spid="24" grpId="0"/>
      <p:bldP spid="30" grpId="0"/>
      <p:bldP spid="36" grpId="0"/>
      <p:bldP spid="42" grpId="0"/>
      <p:bldP spid="43" grpId="0"/>
      <p:bldP spid="44" grpId="0"/>
      <p:bldP spid="45" grpId="0"/>
      <p:bldP spid="4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CF597F8-76AA-44FA-8E6A-06223B66C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6E12753-0A63-43EE-B28A-C989D033E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B26FA385-76DA-40E9-9257-AA3E07FF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262D75CA-F374-4878-8106-3EA5E970D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38667A5-74E3-4EFD-8C45-F48F4742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31512EE2-F4CC-4E18-9CDA-B92C1112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B99E503B-9B4D-4EE3-A50F-15AC374F6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832F3179-0CD5-40C8-9939-D8355006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C762E01D-78E4-4682-F94B-7EF2BABC37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l="1"/>
          <a:stretch/>
        </p:blipFill>
        <p:spPr>
          <a:xfrm>
            <a:off x="0" y="-5963"/>
            <a:ext cx="12195049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17764C-AE27-2385-791D-A9AFAFFA9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1993" y="181700"/>
            <a:ext cx="5844965" cy="112213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Processor</a:t>
            </a:r>
            <a:br>
              <a:rPr lang="en-US" sz="3600" b="1" dirty="0">
                <a:solidFill>
                  <a:schemeClr val="bg1"/>
                </a:solidFill>
              </a:rPr>
            </a:br>
            <a:r>
              <a:rPr lang="en-US" sz="3600" b="1" i="0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 Intel Core i9-13900K </a:t>
            </a:r>
            <a:endParaRPr lang="en-US" sz="3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CE446D-9F9A-4296-64E5-0A22A98A6A0C}"/>
              </a:ext>
            </a:extLst>
          </p:cNvPr>
          <p:cNvSpPr txBox="1"/>
          <p:nvPr/>
        </p:nvSpPr>
        <p:spPr>
          <a:xfrm>
            <a:off x="1164733" y="1371458"/>
            <a:ext cx="667927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Базовая частота процессора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( </a:t>
            </a: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3 ГГц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).</a:t>
            </a: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Максимальная частота в турбо режиме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( </a:t>
            </a: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5.8 ГГц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).</a:t>
            </a: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Тип памяти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(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DDR5)</a:t>
            </a:r>
            <a:br>
              <a:rPr lang="en-US" b="0" i="0" u="none" strike="noStrike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br>
              <a:rPr lang="en-US" b="0" i="0" u="none" strike="noStrike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Максимальная частота оперативной памяти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5600 МГц</a:t>
            </a: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Общее количество ядер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(24).</a:t>
            </a: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Объем кэша L2  32 МБ</a:t>
            </a:r>
            <a:endParaRPr lang="en-US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pPr algn="l"/>
            <a:endParaRPr lang="ru-RU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pPr algn="l"/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Объем кэша L3  36 МБ</a:t>
            </a:r>
            <a:endParaRPr lang="en-US" dirty="0">
              <a:solidFill>
                <a:schemeClr val="bg1"/>
              </a:solidFill>
              <a:latin typeface="PT Sans" panose="020B0503020203020204" pitchFamily="34" charset="0"/>
            </a:endParaRPr>
          </a:p>
          <a:p>
            <a:pPr algn="l"/>
            <a:endParaRPr lang="ru-RU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pPr algn="l"/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Модель графического процессора 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 </a:t>
            </a: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Intel UHD Graphics 770</a:t>
            </a:r>
            <a:endParaRPr lang="en-US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pPr algn="l"/>
            <a:endParaRPr lang="ru-RU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pPr algn="l"/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Максимальная частота графического ядра 1650 МГц</a:t>
            </a:r>
            <a:endParaRPr lang="en-US" dirty="0">
              <a:solidFill>
                <a:schemeClr val="bg1"/>
              </a:solidFill>
              <a:latin typeface="PT Sans" panose="020B0503020203020204" pitchFamily="34" charset="0"/>
            </a:endParaRPr>
          </a:p>
          <a:p>
            <a:pPr algn="l"/>
            <a:endParaRPr lang="ru-RU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</a:rPr>
              <a:t>Price 75999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FCAF4B-347E-50E3-1636-94133BD3C7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306" y="1689037"/>
            <a:ext cx="4203378" cy="420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905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ack circuit board with many slots&#10;&#10;Description automatically generated">
            <a:extLst>
              <a:ext uri="{FF2B5EF4-FFF2-40B4-BE49-F238E27FC236}">
                <a16:creationId xmlns:a16="http://schemas.microsoft.com/office/drawing/2014/main" id="{78BA901A-B1C5-2811-A4F1-801D961AB2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0" r="5214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2E312C-5E81-4704-9EB8-E3778F063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ru-RU" sz="2800" b="1" i="0">
                <a:effectLst/>
                <a:latin typeface="PT Sans" panose="020B0503020203020204" pitchFamily="34" charset="0"/>
              </a:rPr>
              <a:t>Материнская плата MSI MAG B760 TOMAHAWK WIFI</a:t>
            </a:r>
            <a:br>
              <a:rPr lang="ru-RU" sz="2800" b="0" i="0">
                <a:effectLst/>
                <a:latin typeface="PT Sans" panose="020B0503020203020204" pitchFamily="34" charset="0"/>
              </a:rPr>
            </a:br>
            <a:endParaRPr lang="en-US" sz="2800"/>
          </a:p>
        </p:txBody>
      </p:sp>
      <p:graphicFrame>
        <p:nvGraphicFramePr>
          <p:cNvPr id="42" name="Content Placeholder 2">
            <a:extLst>
              <a:ext uri="{FF2B5EF4-FFF2-40B4-BE49-F238E27FC236}">
                <a16:creationId xmlns:a16="http://schemas.microsoft.com/office/drawing/2014/main" id="{A48A66A4-640A-3E80-94F5-D8B2F9C969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6148572"/>
              </p:ext>
            </p:extLst>
          </p:nvPr>
        </p:nvGraphicFramePr>
        <p:xfrm>
          <a:off x="761801" y="2614507"/>
          <a:ext cx="4659756" cy="3644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4418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2E312C-5E81-4704-9EB8-E3778F063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pPr algn="l"/>
            <a:r>
              <a:rPr lang="en-US" sz="3200" b="1" i="0" dirty="0" err="1">
                <a:solidFill>
                  <a:srgbClr val="333333"/>
                </a:solidFill>
                <a:effectLst/>
                <a:latin typeface="PT Sans" panose="020B0503020203020204" pitchFamily="34" charset="0"/>
              </a:rPr>
              <a:t>Видеокарта</a:t>
            </a:r>
            <a:r>
              <a:rPr lang="en-US" sz="3200" b="1" i="0" dirty="0">
                <a:solidFill>
                  <a:srgbClr val="333333"/>
                </a:solidFill>
                <a:effectLst/>
                <a:latin typeface="PT Sans" panose="020B0503020203020204" pitchFamily="34" charset="0"/>
              </a:rPr>
              <a:t> </a:t>
            </a:r>
            <a:r>
              <a:rPr lang="en-US" sz="3200" b="1" i="0" dirty="0" err="1">
                <a:solidFill>
                  <a:srgbClr val="333333"/>
                </a:solidFill>
                <a:effectLst/>
                <a:latin typeface="PT Sans" panose="020B0503020203020204" pitchFamily="34" charset="0"/>
              </a:rPr>
              <a:t>Palit</a:t>
            </a:r>
            <a:r>
              <a:rPr lang="en-US" sz="3200" b="1" i="0" dirty="0">
                <a:solidFill>
                  <a:srgbClr val="333333"/>
                </a:solidFill>
                <a:effectLst/>
                <a:latin typeface="PT Sans" panose="020B0503020203020204" pitchFamily="34" charset="0"/>
              </a:rPr>
              <a:t> GeForce RTX 4070 Ti </a:t>
            </a:r>
            <a:r>
              <a:rPr lang="en-US" sz="3200" b="1" i="0" dirty="0" err="1">
                <a:solidFill>
                  <a:srgbClr val="333333"/>
                </a:solidFill>
                <a:effectLst/>
                <a:latin typeface="PT Sans" panose="020B0503020203020204" pitchFamily="34" charset="0"/>
              </a:rPr>
              <a:t>GamingPro</a:t>
            </a:r>
            <a:endParaRPr lang="en-US" sz="3200" dirty="0"/>
          </a:p>
        </p:txBody>
      </p:sp>
      <p:graphicFrame>
        <p:nvGraphicFramePr>
          <p:cNvPr id="42" name="Content Placeholder 2">
            <a:extLst>
              <a:ext uri="{FF2B5EF4-FFF2-40B4-BE49-F238E27FC236}">
                <a16:creationId xmlns:a16="http://schemas.microsoft.com/office/drawing/2014/main" id="{A48A66A4-640A-3E80-94F5-D8B2F9C969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8629014"/>
              </p:ext>
            </p:extLst>
          </p:nvPr>
        </p:nvGraphicFramePr>
        <p:xfrm>
          <a:off x="761801" y="2285994"/>
          <a:ext cx="5341224" cy="42434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close up of a fan&#10;&#10;Description automatically generated">
            <a:extLst>
              <a:ext uri="{FF2B5EF4-FFF2-40B4-BE49-F238E27FC236}">
                <a16:creationId xmlns:a16="http://schemas.microsoft.com/office/drawing/2014/main" id="{7A9D2B4B-40E2-A7EA-CAC5-6D13F13E7C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498807" y="1846511"/>
            <a:ext cx="7325808" cy="316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77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2E312C-5E81-4704-9EB8-E3778F063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Autofit/>
          </a:bodyPr>
          <a:lstStyle/>
          <a:p>
            <a:pPr algn="l" fontAlgn="base"/>
            <a:r>
              <a:rPr lang="ru-RU" sz="3200" b="1" i="0" dirty="0">
                <a:solidFill>
                  <a:srgbClr val="21201F"/>
                </a:solidFill>
                <a:effectLst/>
                <a:latin typeface="PT Sans" panose="020B0503020203020204" pitchFamily="34" charset="0"/>
              </a:rPr>
              <a:t>Оперативная память </a:t>
            </a:r>
            <a:r>
              <a:rPr lang="en-US" sz="3200" b="1" i="0" dirty="0">
                <a:solidFill>
                  <a:srgbClr val="21201F"/>
                </a:solidFill>
                <a:effectLst/>
                <a:latin typeface="PT Sans" panose="020B0503020203020204" pitchFamily="34" charset="0"/>
              </a:rPr>
              <a:t>Patriot Viper Venom RGB DDR5 – 64</a:t>
            </a:r>
            <a:br>
              <a:rPr lang="en-US" sz="3200" b="1" i="0" dirty="0">
                <a:solidFill>
                  <a:srgbClr val="21201F"/>
                </a:solidFill>
                <a:effectLst/>
                <a:latin typeface="PT Sans" panose="020B0503020203020204" pitchFamily="34" charset="0"/>
              </a:rPr>
            </a:br>
            <a:r>
              <a:rPr lang="en-US" sz="3200" b="1" i="0" dirty="0">
                <a:solidFill>
                  <a:srgbClr val="333333"/>
                </a:solidFill>
                <a:effectLst/>
                <a:latin typeface="PT Sans" panose="020B0503020203020204" pitchFamily="34" charset="0"/>
              </a:rPr>
              <a:t>[PVV564G560C40K]</a:t>
            </a:r>
            <a:endParaRPr lang="en-US" sz="3200" b="1" i="0" dirty="0">
              <a:solidFill>
                <a:srgbClr val="21201F"/>
              </a:solidFill>
              <a:effectLst/>
              <a:latin typeface="PT Sans" panose="020B0503020203020204" pitchFamily="34" charset="0"/>
            </a:endParaRPr>
          </a:p>
        </p:txBody>
      </p:sp>
      <p:graphicFrame>
        <p:nvGraphicFramePr>
          <p:cNvPr id="42" name="Content Placeholder 2">
            <a:extLst>
              <a:ext uri="{FF2B5EF4-FFF2-40B4-BE49-F238E27FC236}">
                <a16:creationId xmlns:a16="http://schemas.microsoft.com/office/drawing/2014/main" id="{A48A66A4-640A-3E80-94F5-D8B2F9C969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1834869"/>
              </p:ext>
            </p:extLst>
          </p:nvPr>
        </p:nvGraphicFramePr>
        <p:xfrm>
          <a:off x="761801" y="2614507"/>
          <a:ext cx="4659756" cy="3644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close up of a computer&#10;&#10;Description automatically generated">
            <a:extLst>
              <a:ext uri="{FF2B5EF4-FFF2-40B4-BE49-F238E27FC236}">
                <a16:creationId xmlns:a16="http://schemas.microsoft.com/office/drawing/2014/main" id="{025D9A24-327E-F4C9-EB08-A1E8F1A753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826" y="-6783"/>
            <a:ext cx="57116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46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2E312C-5E81-4704-9EB8-E3778F063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pPr algn="l" fontAlgn="base"/>
            <a:r>
              <a:rPr lang="de-DE" sz="3200" b="1" dirty="0">
                <a:latin typeface="PT Sans" panose="020B0503020203020204" pitchFamily="34" charset="0"/>
              </a:rPr>
              <a:t>SSD Samsung M.2 990 PRO 1TB</a:t>
            </a:r>
            <a:endParaRPr lang="en-US" sz="3200" b="0" i="0" dirty="0">
              <a:solidFill>
                <a:srgbClr val="21201F"/>
              </a:solidFill>
              <a:effectLst/>
              <a:latin typeface="PT Sans" panose="020B0503020203020204" pitchFamily="34" charset="0"/>
            </a:endParaRPr>
          </a:p>
        </p:txBody>
      </p:sp>
      <p:graphicFrame>
        <p:nvGraphicFramePr>
          <p:cNvPr id="42" name="Content Placeholder 2">
            <a:extLst>
              <a:ext uri="{FF2B5EF4-FFF2-40B4-BE49-F238E27FC236}">
                <a16:creationId xmlns:a16="http://schemas.microsoft.com/office/drawing/2014/main" id="{A48A66A4-640A-3E80-94F5-D8B2F9C969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752856"/>
              </p:ext>
            </p:extLst>
          </p:nvPr>
        </p:nvGraphicFramePr>
        <p:xfrm>
          <a:off x="761801" y="2614507"/>
          <a:ext cx="4659756" cy="3644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close up of a computer&#10;&#10;Description automatically generated">
            <a:extLst>
              <a:ext uri="{FF2B5EF4-FFF2-40B4-BE49-F238E27FC236}">
                <a16:creationId xmlns:a16="http://schemas.microsoft.com/office/drawing/2014/main" id="{025D9A24-327E-F4C9-EB08-A1E8F1A753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4051" y="328512"/>
            <a:ext cx="5711686" cy="6858000"/>
          </a:xfrm>
          <a:prstGeom prst="rect">
            <a:avLst/>
          </a:prstGeom>
        </p:spPr>
      </p:pic>
      <p:pic>
        <p:nvPicPr>
          <p:cNvPr id="5" name="Picture 4" descr="A black rectangular object with a black rectangular object&#10;&#10;Description automatically generated">
            <a:extLst>
              <a:ext uri="{FF2B5EF4-FFF2-40B4-BE49-F238E27FC236}">
                <a16:creationId xmlns:a16="http://schemas.microsoft.com/office/drawing/2014/main" id="{7FF2B6C7-D64A-3B7E-2874-69876F56A6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5" y="0"/>
            <a:ext cx="60889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017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2E312C-5E81-4704-9EB8-E3778F063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Autofit/>
          </a:bodyPr>
          <a:lstStyle/>
          <a:p>
            <a:pPr algn="l"/>
            <a:r>
              <a:rPr lang="ru-RU" sz="3200" b="1" i="0" dirty="0">
                <a:solidFill>
                  <a:srgbClr val="333333"/>
                </a:solidFill>
                <a:effectLst/>
                <a:latin typeface="PT Sans" panose="020B0503020203020204" pitchFamily="34" charset="0"/>
              </a:rPr>
              <a:t>Кулер для процессора </a:t>
            </a:r>
            <a:r>
              <a:rPr lang="en-US" sz="3200" b="1" i="0" dirty="0">
                <a:solidFill>
                  <a:srgbClr val="333333"/>
                </a:solidFill>
                <a:effectLst/>
                <a:latin typeface="PT Sans" panose="020B0503020203020204" pitchFamily="34" charset="0"/>
              </a:rPr>
              <a:t>be quiet! DARK ROCK PRO 4</a:t>
            </a:r>
          </a:p>
        </p:txBody>
      </p:sp>
      <p:graphicFrame>
        <p:nvGraphicFramePr>
          <p:cNvPr id="42" name="Content Placeholder 2">
            <a:extLst>
              <a:ext uri="{FF2B5EF4-FFF2-40B4-BE49-F238E27FC236}">
                <a16:creationId xmlns:a16="http://schemas.microsoft.com/office/drawing/2014/main" id="{A48A66A4-640A-3E80-94F5-D8B2F9C969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550614"/>
              </p:ext>
            </p:extLst>
          </p:nvPr>
        </p:nvGraphicFramePr>
        <p:xfrm>
          <a:off x="761801" y="2614507"/>
          <a:ext cx="4659756" cy="3644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A black fan with wires&#10;&#10;Description automatically generated">
            <a:extLst>
              <a:ext uri="{FF2B5EF4-FFF2-40B4-BE49-F238E27FC236}">
                <a16:creationId xmlns:a16="http://schemas.microsoft.com/office/drawing/2014/main" id="{BBF4364E-389C-71F5-4C7C-E96E0D5E54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5711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026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719</TotalTime>
  <Words>292</Words>
  <Application>Microsoft Office PowerPoint</Application>
  <PresentationFormat>Широкоэкранный</PresentationFormat>
  <Paragraphs>58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PT Sans</vt:lpstr>
      <vt:lpstr>Office Theme</vt:lpstr>
      <vt:lpstr>Компьютер</vt:lpstr>
      <vt:lpstr>2- Motherboard </vt:lpstr>
      <vt:lpstr>Processor  Intel Core i9-13900K </vt:lpstr>
      <vt:lpstr>Материнская плата MSI MAG B760 TOMAHAWK WIFI </vt:lpstr>
      <vt:lpstr>Видеокарта Palit GeForce RTX 4070 Ti GamingPro</vt:lpstr>
      <vt:lpstr>Оперативная память Patriot Viper Venom RGB DDR5 – 64 [PVV564G560C40K]</vt:lpstr>
      <vt:lpstr>SSD Samsung M.2 990 PRO 1TB</vt:lpstr>
      <vt:lpstr>Кулер для процессора be quiet! DARK ROCK PRO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Компьютер</dc:title>
  <dc:creator>Ахмед Елсаид</dc:creator>
  <cp:lastModifiedBy>Ахмед Елсаид</cp:lastModifiedBy>
  <cp:revision>2</cp:revision>
  <dcterms:created xsi:type="dcterms:W3CDTF">2023-10-25T15:49:31Z</dcterms:created>
  <dcterms:modified xsi:type="dcterms:W3CDTF">2023-11-01T11:14:44Z</dcterms:modified>
</cp:coreProperties>
</file>

<file path=docProps/thumbnail.jpeg>
</file>